
<file path=[Content_Types].xml><?xml version="1.0" encoding="utf-8"?>
<Types xmlns="http://schemas.openxmlformats.org/package/2006/content-types">
  <Default Extension="fntdata" ContentType="application/x-fontdata"/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autoCompressPictures="0">
  <p:sldMasterIdLst>
    <p:sldMasterId id="2147483648" r:id="rId1"/>
  </p:sldMasterIdLst>
  <p:notesMasterIdLst>
    <p:notesMasterId r:id="rId33"/>
  </p:notesMasterIdLst>
  <p:handoutMasterIdLst>
    <p:handoutMasterId r:id="rId34"/>
  </p:handoutMasterIdLst>
  <p:sldIdLst>
    <p:sldId id="293" r:id="rId2"/>
    <p:sldId id="275" r:id="rId3"/>
    <p:sldId id="291" r:id="rId4"/>
    <p:sldId id="292" r:id="rId5"/>
    <p:sldId id="303" r:id="rId6"/>
    <p:sldId id="318" r:id="rId7"/>
    <p:sldId id="320" r:id="rId8"/>
    <p:sldId id="321" r:id="rId9"/>
    <p:sldId id="324" r:id="rId10"/>
    <p:sldId id="322" r:id="rId11"/>
    <p:sldId id="257" r:id="rId12"/>
    <p:sldId id="260" r:id="rId13"/>
    <p:sldId id="285" r:id="rId14"/>
    <p:sldId id="298" r:id="rId15"/>
    <p:sldId id="297" r:id="rId16"/>
    <p:sldId id="300" r:id="rId17"/>
    <p:sldId id="299" r:id="rId18"/>
    <p:sldId id="307" r:id="rId19"/>
    <p:sldId id="308" r:id="rId20"/>
    <p:sldId id="312" r:id="rId21"/>
    <p:sldId id="287" r:id="rId22"/>
    <p:sldId id="309" r:id="rId23"/>
    <p:sldId id="315" r:id="rId24"/>
    <p:sldId id="289" r:id="rId25"/>
    <p:sldId id="316" r:id="rId26"/>
    <p:sldId id="313" r:id="rId27"/>
    <p:sldId id="317" r:id="rId28"/>
    <p:sldId id="326" r:id="rId29"/>
    <p:sldId id="306" r:id="rId30"/>
    <p:sldId id="314" r:id="rId31"/>
    <p:sldId id="294" r:id="rId32"/>
  </p:sldIdLst>
  <p:sldSz cx="12192000" cy="6858000"/>
  <p:notesSz cx="6797675" cy="9928225"/>
  <p:embeddedFontLst>
    <p:embeddedFont>
      <p:font typeface="나눔손글씨 외할머니글씨" panose="020B0600000101010101" charset="-127"/>
      <p:regular r:id="rId35"/>
    </p:embeddedFont>
    <p:embeddedFont>
      <p:font typeface="AppleSDGothicNeoEB00" panose="02000503000000000000" pitchFamily="2" charset="-127"/>
      <p:regular r:id="rId36"/>
    </p:embeddedFont>
    <p:embeddedFont>
      <p:font typeface="AppleSDGothicNeoH00" panose="02000503000000000000" pitchFamily="2" charset="-127"/>
      <p:regular r:id="rId37"/>
    </p:embeddedFont>
    <p:embeddedFont>
      <p:font typeface="AppleSDGothicNeoM00" panose="02000503000000000000" pitchFamily="2" charset="-127"/>
      <p:regular r:id="rId38"/>
    </p:embeddedFont>
    <p:embeddedFont>
      <p:font typeface="Calibri" panose="020F0502020204030204" pitchFamily="34" charset="0"/>
      <p:regular r:id="rId39"/>
      <p:bold r:id="rId40"/>
      <p:italic r:id="rId41"/>
      <p:boldItalic r:id="rId42"/>
    </p:embeddedFont>
    <p:embeddedFont>
      <p:font typeface="Calibri Light" panose="020F0302020204030204" pitchFamily="34" charset="0"/>
      <p:regular r:id="rId43"/>
      <p:italic r:id="rId44"/>
    </p:embeddedFont>
    <p:embeddedFont>
      <p:font typeface="Noto Sans KR" panose="020B0200000000000000" pitchFamily="50" charset="-127"/>
      <p:regular r:id="rId45"/>
      <p:bold r:id="rId46"/>
    </p:embeddedFont>
    <p:embeddedFont>
      <p:font typeface="맑은 고딕" panose="020B0503020000020004" pitchFamily="50" charset="-127"/>
      <p:regular r:id="rId47"/>
      <p:bold r:id="rId48"/>
    </p:embeddedFont>
  </p:embeddedFontLst>
  <p:defaultTextStyle>
    <a:defPPr>
      <a:defRPr lang="en-KR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pos="393" userDrawn="1">
          <p15:clr>
            <a:srgbClr val="A4A3A4"/>
          </p15:clr>
        </p15:guide>
        <p15:guide id="2" orient="horz" pos="391" userDrawn="1">
          <p15:clr>
            <a:srgbClr val="A4A3A4"/>
          </p15:clr>
        </p15:guide>
        <p15:guide id="3" orient="horz" pos="3929" userDrawn="1">
          <p15:clr>
            <a:srgbClr val="A4A3A4"/>
          </p15:clr>
        </p15:guide>
        <p15:guide id="4" pos="7287" userDrawn="1">
          <p15:clr>
            <a:srgbClr val="A4A3A4"/>
          </p15:clr>
        </p15:guide>
        <p15:guide id="5" pos="234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262626"/>
    <a:srgbClr val="595959"/>
    <a:srgbClr val="CC99FF"/>
    <a:srgbClr val="DDDDDD"/>
    <a:srgbClr val="FFC557"/>
    <a:srgbClr val="577D33"/>
    <a:srgbClr val="1F2C58"/>
    <a:srgbClr val="7A97ED"/>
    <a:srgbClr val="577D34"/>
    <a:srgbClr val="7B96ED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215" autoAdjust="0"/>
    <p:restoredTop sz="96318" autoAdjust="0"/>
  </p:normalViewPr>
  <p:slideViewPr>
    <p:cSldViewPr snapToGrid="0">
      <p:cViewPr varScale="1">
        <p:scale>
          <a:sx n="113" d="100"/>
          <a:sy n="113" d="100"/>
        </p:scale>
        <p:origin x="498" y="96"/>
      </p:cViewPr>
      <p:guideLst>
        <p:guide pos="393"/>
        <p:guide orient="horz" pos="391"/>
        <p:guide orient="horz" pos="3929"/>
        <p:guide pos="7287"/>
        <p:guide pos="234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font" Target="fonts/font5.fntdata"/><Relationship Id="rId21" Type="http://schemas.openxmlformats.org/officeDocument/2006/relationships/slide" Target="slides/slide20.xml"/><Relationship Id="rId34" Type="http://schemas.openxmlformats.org/officeDocument/2006/relationships/handoutMaster" Target="handoutMasters/handoutMaster1.xml"/><Relationship Id="rId42" Type="http://schemas.openxmlformats.org/officeDocument/2006/relationships/font" Target="fonts/font8.fntdata"/><Relationship Id="rId47" Type="http://schemas.openxmlformats.org/officeDocument/2006/relationships/font" Target="fonts/font13.fntdata"/><Relationship Id="rId50" Type="http://schemas.openxmlformats.org/officeDocument/2006/relationships/viewProps" Target="viewProp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font" Target="fonts/font3.fntdata"/><Relationship Id="rId40" Type="http://schemas.openxmlformats.org/officeDocument/2006/relationships/font" Target="fonts/font6.fntdata"/><Relationship Id="rId45" Type="http://schemas.openxmlformats.org/officeDocument/2006/relationships/font" Target="fonts/font11.fntdata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font" Target="fonts/font2.fntdata"/><Relationship Id="rId49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font" Target="fonts/font10.fntdata"/><Relationship Id="rId52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font" Target="fonts/font1.fntdata"/><Relationship Id="rId43" Type="http://schemas.openxmlformats.org/officeDocument/2006/relationships/font" Target="fonts/font9.fntdata"/><Relationship Id="rId48" Type="http://schemas.openxmlformats.org/officeDocument/2006/relationships/font" Target="fonts/font14.fntdata"/><Relationship Id="rId8" Type="http://schemas.openxmlformats.org/officeDocument/2006/relationships/slide" Target="slides/slide7.xml"/><Relationship Id="rId51" Type="http://schemas.openxmlformats.org/officeDocument/2006/relationships/theme" Target="theme/theme1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notesMaster" Target="notesMasters/notesMaster1.xml"/><Relationship Id="rId38" Type="http://schemas.openxmlformats.org/officeDocument/2006/relationships/font" Target="fonts/font4.fntdata"/><Relationship Id="rId46" Type="http://schemas.openxmlformats.org/officeDocument/2006/relationships/font" Target="fonts/font12.fntdata"/><Relationship Id="rId20" Type="http://schemas.openxmlformats.org/officeDocument/2006/relationships/slide" Target="slides/slide19.xml"/><Relationship Id="rId41" Type="http://schemas.openxmlformats.org/officeDocument/2006/relationships/font" Target="fonts/font7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머리글 개체 틀 1">
            <a:extLst>
              <a:ext uri="{FF2B5EF4-FFF2-40B4-BE49-F238E27FC236}">
                <a16:creationId xmlns:a16="http://schemas.microsoft.com/office/drawing/2014/main" id="{A1AB9C03-15F4-4DB1-B0B8-B173B8490B2E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813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ko-KR" altLang="en-US"/>
          </a:p>
        </p:txBody>
      </p:sp>
      <p:sp>
        <p:nvSpPr>
          <p:cNvPr id="3" name="날짜 개체 틀 2">
            <a:extLst>
              <a:ext uri="{FF2B5EF4-FFF2-40B4-BE49-F238E27FC236}">
                <a16:creationId xmlns:a16="http://schemas.microsoft.com/office/drawing/2014/main" id="{510C76C6-E94D-4E25-BA07-B46010ED9C4F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813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4068C48-FFBB-4CB6-8910-B7096EC39390}" type="datetimeFigureOut">
              <a:rPr lang="ko-KR" altLang="en-US" smtClean="0"/>
              <a:t>2026-05-27</a:t>
            </a:fld>
            <a:endParaRPr lang="ko-KR" altLang="en-US"/>
          </a:p>
        </p:txBody>
      </p:sp>
      <p:sp>
        <p:nvSpPr>
          <p:cNvPr id="4" name="바닥글 개체 틀 3">
            <a:extLst>
              <a:ext uri="{FF2B5EF4-FFF2-40B4-BE49-F238E27FC236}">
                <a16:creationId xmlns:a16="http://schemas.microsoft.com/office/drawing/2014/main" id="{5B19DAB3-A594-4F7B-A672-18164BC31EA2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9430091"/>
            <a:ext cx="2945659" cy="49813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ko-KR" altLang="en-US"/>
          </a:p>
        </p:txBody>
      </p:sp>
      <p:sp>
        <p:nvSpPr>
          <p:cNvPr id="5" name="슬라이드 번호 개체 틀 4">
            <a:extLst>
              <a:ext uri="{FF2B5EF4-FFF2-40B4-BE49-F238E27FC236}">
                <a16:creationId xmlns:a16="http://schemas.microsoft.com/office/drawing/2014/main" id="{DD59527B-051C-4F3A-BA24-FFFD78D19CE0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50443" y="9430091"/>
            <a:ext cx="2945659" cy="49813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E7EB1C6-4CEC-483E-8391-25366903FFE4}" type="slidenum">
              <a:rPr lang="ko-KR" altLang="en-US" smtClean="0"/>
              <a:t>‹#›</a:t>
            </a:fld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325512743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머리글 개체 틀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813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ko-KR" altLang="en-US"/>
          </a:p>
        </p:txBody>
      </p:sp>
      <p:sp>
        <p:nvSpPr>
          <p:cNvPr id="3" name="날짜 개체 틀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813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A30BEC6-551D-4690-B828-C3AFB2A991AA}" type="datetimeFigureOut">
              <a:rPr lang="ko-KR" altLang="en-US" smtClean="0"/>
              <a:t>2026-05-27</a:t>
            </a:fld>
            <a:endParaRPr lang="ko-KR" altLang="en-US"/>
          </a:p>
        </p:txBody>
      </p:sp>
      <p:sp>
        <p:nvSpPr>
          <p:cNvPr id="4" name="슬라이드 이미지 개체 틀 3"/>
          <p:cNvSpPr>
            <a:spLocks noGrp="1" noRot="1" noChangeAspect="1"/>
          </p:cNvSpPr>
          <p:nvPr>
            <p:ph type="sldImg" idx="2"/>
          </p:nvPr>
        </p:nvSpPr>
        <p:spPr>
          <a:xfrm>
            <a:off x="422275" y="1241425"/>
            <a:ext cx="5953125" cy="334962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ko-KR" altLang="en-US"/>
          </a:p>
        </p:txBody>
      </p:sp>
      <p:sp>
        <p:nvSpPr>
          <p:cNvPr id="5" name="슬라이드 노트 개체 틀 4"/>
          <p:cNvSpPr>
            <a:spLocks noGrp="1"/>
          </p:cNvSpPr>
          <p:nvPr>
            <p:ph type="body" sz="quarter" idx="3"/>
          </p:nvPr>
        </p:nvSpPr>
        <p:spPr>
          <a:xfrm>
            <a:off x="679768" y="4777958"/>
            <a:ext cx="5438140" cy="3909239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ko-KR" altLang="en-US"/>
              <a:t>마스터 텍스트 스타일 편집</a:t>
            </a:r>
          </a:p>
          <a:p>
            <a:pPr lvl="1"/>
            <a:r>
              <a:rPr lang="ko-KR" altLang="en-US"/>
              <a:t>둘째 수준</a:t>
            </a:r>
          </a:p>
          <a:p>
            <a:pPr lvl="2"/>
            <a:r>
              <a:rPr lang="ko-KR" altLang="en-US"/>
              <a:t>셋째 수준</a:t>
            </a:r>
          </a:p>
          <a:p>
            <a:pPr lvl="3"/>
            <a:r>
              <a:rPr lang="ko-KR" altLang="en-US"/>
              <a:t>넷째 수준</a:t>
            </a:r>
          </a:p>
          <a:p>
            <a:pPr lvl="4"/>
            <a:r>
              <a:rPr lang="ko-KR" altLang="en-US"/>
              <a:t>다섯째 수준</a:t>
            </a:r>
          </a:p>
        </p:txBody>
      </p:sp>
      <p:sp>
        <p:nvSpPr>
          <p:cNvPr id="6" name="바닥글 개체 틀 5"/>
          <p:cNvSpPr>
            <a:spLocks noGrp="1"/>
          </p:cNvSpPr>
          <p:nvPr>
            <p:ph type="ftr" sz="quarter" idx="4"/>
          </p:nvPr>
        </p:nvSpPr>
        <p:spPr>
          <a:xfrm>
            <a:off x="0" y="9430091"/>
            <a:ext cx="2945659" cy="49813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ko-KR" altLang="en-US"/>
          </a:p>
        </p:txBody>
      </p:sp>
      <p:sp>
        <p:nvSpPr>
          <p:cNvPr id="7" name="슬라이드 번호 개체 틀 6"/>
          <p:cNvSpPr>
            <a:spLocks noGrp="1"/>
          </p:cNvSpPr>
          <p:nvPr>
            <p:ph type="sldNum" sz="quarter" idx="5"/>
          </p:nvPr>
        </p:nvSpPr>
        <p:spPr>
          <a:xfrm>
            <a:off x="3850443" y="9430091"/>
            <a:ext cx="2945659" cy="49813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B93F6DC-5815-403C-A5CB-E931DCF6D411}" type="slidenum">
              <a:rPr lang="ko-KR" altLang="en-US" smtClean="0"/>
              <a:t>‹#›</a:t>
            </a:fld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401463328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1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1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1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1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1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1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1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1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1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KR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B93F6DC-5815-403C-A5CB-E931DCF6D411}" type="slidenum">
              <a:rPr lang="ko-KR" altLang="en-US" smtClean="0"/>
              <a:t>2</a:t>
            </a:fld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152359702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KR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B93F6DC-5815-403C-A5CB-E931DCF6D411}" type="slidenum">
              <a:rPr lang="ko-KR" altLang="en-US" smtClean="0"/>
              <a:t>4</a:t>
            </a:fld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12332924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9A3ADC8-EDA8-B678-D347-52768C80BBA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1D4BA56-68B9-5A0F-6E19-6FBC6262ECB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29E7181-BA2D-39A6-036C-5B04D203372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ko-KR" altLang="en-US" sz="1200" dirty="0">
                <a:solidFill>
                  <a:srgbClr val="39393C"/>
                </a:solidFill>
                <a:latin typeface="Noto Sans KR" panose="020B0200000000000000" pitchFamily="50" charset="-127"/>
                <a:ea typeface="Noto Sans KR" panose="020B0200000000000000" pitchFamily="50" charset="-127"/>
                <a:cs typeface="Open Sans" pitchFamily="34" charset="-120"/>
              </a:rPr>
              <a:t>제주한라대학교　＇제주형　</a:t>
            </a:r>
            <a:r>
              <a:rPr lang="ko-KR" altLang="en-US" sz="1200" dirty="0" err="1">
                <a:solidFill>
                  <a:srgbClr val="39393C"/>
                </a:solidFill>
                <a:latin typeface="Noto Sans KR" panose="020B0200000000000000" pitchFamily="50" charset="-127"/>
                <a:ea typeface="Noto Sans KR" panose="020B0200000000000000" pitchFamily="50" charset="-127"/>
                <a:cs typeface="Open Sans" pitchFamily="34" charset="-120"/>
              </a:rPr>
              <a:t>런케이션＇장으로서</a:t>
            </a:r>
            <a:r>
              <a:rPr lang="ko-KR" altLang="en-US" sz="1200" dirty="0">
                <a:solidFill>
                  <a:srgbClr val="39393C"/>
                </a:solidFill>
                <a:latin typeface="Noto Sans KR" panose="020B0200000000000000" pitchFamily="50" charset="-127"/>
                <a:ea typeface="Noto Sans KR" panose="020B0200000000000000" pitchFamily="50" charset="-127"/>
                <a:cs typeface="Open Sans" pitchFamily="34" charset="-120"/>
              </a:rPr>
              <a:t>　최적의　인프라를　구축하고　있음</a:t>
            </a:r>
            <a:endParaRPr lang="ko-KR" altLang="en-US" sz="1200" dirty="0"/>
          </a:p>
          <a:p>
            <a:endParaRPr lang="en-KR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AC6A4B9-497B-5F93-E584-36C713020C8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B93F6DC-5815-403C-A5CB-E931DCF6D411}" type="slidenum">
              <a:rPr lang="ko-KR" altLang="en-US" smtClean="0"/>
              <a:t>5</a:t>
            </a:fld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248779701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95F2B3F-9E47-4F4C-909D-EF59E995C55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F3BF21E-1D1D-B667-B788-217D1593335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11E45D4-C24D-FAD5-BCA0-A1E5CCD3466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KR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F510948-7F8F-547B-F8B8-40B08D5CEF1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B93F6DC-5815-403C-A5CB-E931DCF6D411}" type="slidenum">
              <a:rPr lang="ko-KR" altLang="en-US" smtClean="0"/>
              <a:t>6</a:t>
            </a:fld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221115452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FABE165-D563-F524-E15D-70F59F573F6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C98FA8E-809E-06C9-E96D-E6B48F2639B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7EEC352-1B0D-A6BA-14E1-BE0ED458C49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ko-KR" altLang="en-US" sz="1200" dirty="0">
                <a:solidFill>
                  <a:srgbClr val="39393C"/>
                </a:solidFill>
                <a:latin typeface="Noto Sans KR" panose="020B0200000000000000" pitchFamily="50" charset="-127"/>
                <a:ea typeface="Noto Sans KR" panose="020B0200000000000000" pitchFamily="50" charset="-127"/>
                <a:cs typeface="Open Sans" pitchFamily="34" charset="-120"/>
              </a:rPr>
              <a:t>제주한라대학교　＇제주형　</a:t>
            </a:r>
            <a:r>
              <a:rPr lang="ko-KR" altLang="en-US" sz="1200" dirty="0" err="1">
                <a:solidFill>
                  <a:srgbClr val="39393C"/>
                </a:solidFill>
                <a:latin typeface="Noto Sans KR" panose="020B0200000000000000" pitchFamily="50" charset="-127"/>
                <a:ea typeface="Noto Sans KR" panose="020B0200000000000000" pitchFamily="50" charset="-127"/>
                <a:cs typeface="Open Sans" pitchFamily="34" charset="-120"/>
              </a:rPr>
              <a:t>런케이션＇장으로서</a:t>
            </a:r>
            <a:r>
              <a:rPr lang="ko-KR" altLang="en-US" sz="1200" dirty="0">
                <a:solidFill>
                  <a:srgbClr val="39393C"/>
                </a:solidFill>
                <a:latin typeface="Noto Sans KR" panose="020B0200000000000000" pitchFamily="50" charset="-127"/>
                <a:ea typeface="Noto Sans KR" panose="020B0200000000000000" pitchFamily="50" charset="-127"/>
                <a:cs typeface="Open Sans" pitchFamily="34" charset="-120"/>
              </a:rPr>
              <a:t>　최적의　인프라를　구축하고　있음</a:t>
            </a:r>
            <a:endParaRPr lang="ko-KR" altLang="en-US" sz="1200" dirty="0"/>
          </a:p>
          <a:p>
            <a:endParaRPr lang="en-KR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A2DE9D4-895C-EEF3-52CA-26EBE789FED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B93F6DC-5815-403C-A5CB-E931DCF6D411}" type="slidenum">
              <a:rPr lang="ko-KR" altLang="en-US" smtClean="0"/>
              <a:t>7</a:t>
            </a:fld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388769661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C01573B-37C7-41EB-0A23-B99A6C24CD4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F6BC5BF-F1BB-EAA7-7F3F-1F33501E3B2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919F8D4-375C-F2C7-3368-57FA49A8BC8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ko-KR" altLang="en-US" sz="1200" dirty="0">
                <a:solidFill>
                  <a:srgbClr val="39393C"/>
                </a:solidFill>
                <a:latin typeface="Noto Sans KR" panose="020B0200000000000000" pitchFamily="50" charset="-127"/>
                <a:ea typeface="Noto Sans KR" panose="020B0200000000000000" pitchFamily="50" charset="-127"/>
                <a:cs typeface="Open Sans" pitchFamily="34" charset="-120"/>
              </a:rPr>
              <a:t>제주한라대학교　＇제주형　</a:t>
            </a:r>
            <a:r>
              <a:rPr lang="ko-KR" altLang="en-US" sz="1200" dirty="0" err="1">
                <a:solidFill>
                  <a:srgbClr val="39393C"/>
                </a:solidFill>
                <a:latin typeface="Noto Sans KR" panose="020B0200000000000000" pitchFamily="50" charset="-127"/>
                <a:ea typeface="Noto Sans KR" panose="020B0200000000000000" pitchFamily="50" charset="-127"/>
                <a:cs typeface="Open Sans" pitchFamily="34" charset="-120"/>
              </a:rPr>
              <a:t>런케이션＇장으로서</a:t>
            </a:r>
            <a:r>
              <a:rPr lang="ko-KR" altLang="en-US" sz="1200" dirty="0">
                <a:solidFill>
                  <a:srgbClr val="39393C"/>
                </a:solidFill>
                <a:latin typeface="Noto Sans KR" panose="020B0200000000000000" pitchFamily="50" charset="-127"/>
                <a:ea typeface="Noto Sans KR" panose="020B0200000000000000" pitchFamily="50" charset="-127"/>
                <a:cs typeface="Open Sans" pitchFamily="34" charset="-120"/>
              </a:rPr>
              <a:t>　최적의　인프라를　구축하고　있음</a:t>
            </a:r>
            <a:endParaRPr lang="ko-KR" altLang="en-US" sz="1200" dirty="0"/>
          </a:p>
          <a:p>
            <a:endParaRPr lang="en-KR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32D3865-F0CD-699F-F251-A45C5923073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B93F6DC-5815-403C-A5CB-E931DCF6D411}" type="slidenum">
              <a:rPr lang="ko-KR" altLang="en-US" smtClean="0"/>
              <a:t>8</a:t>
            </a:fld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237628044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FA0F036-2E77-82E0-06AE-36AD92AA8DF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032DC4B-062F-2D28-77AB-86415A2D028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E8B0CBF-FF47-68B7-6981-2245FFD1392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ko-KR" altLang="en-US" sz="1200" dirty="0">
                <a:solidFill>
                  <a:srgbClr val="39393C"/>
                </a:solidFill>
                <a:latin typeface="Noto Sans KR" panose="020B0200000000000000" pitchFamily="50" charset="-127"/>
                <a:ea typeface="Noto Sans KR" panose="020B0200000000000000" pitchFamily="50" charset="-127"/>
                <a:cs typeface="Open Sans" pitchFamily="34" charset="-120"/>
              </a:rPr>
              <a:t>제주한라대학교　＇제주형　</a:t>
            </a:r>
            <a:r>
              <a:rPr lang="ko-KR" altLang="en-US" sz="1200" dirty="0" err="1">
                <a:solidFill>
                  <a:srgbClr val="39393C"/>
                </a:solidFill>
                <a:latin typeface="Noto Sans KR" panose="020B0200000000000000" pitchFamily="50" charset="-127"/>
                <a:ea typeface="Noto Sans KR" panose="020B0200000000000000" pitchFamily="50" charset="-127"/>
                <a:cs typeface="Open Sans" pitchFamily="34" charset="-120"/>
              </a:rPr>
              <a:t>런케이션＇장으로서</a:t>
            </a:r>
            <a:r>
              <a:rPr lang="ko-KR" altLang="en-US" sz="1200" dirty="0">
                <a:solidFill>
                  <a:srgbClr val="39393C"/>
                </a:solidFill>
                <a:latin typeface="Noto Sans KR" panose="020B0200000000000000" pitchFamily="50" charset="-127"/>
                <a:ea typeface="Noto Sans KR" panose="020B0200000000000000" pitchFamily="50" charset="-127"/>
                <a:cs typeface="Open Sans" pitchFamily="34" charset="-120"/>
              </a:rPr>
              <a:t>　최적의　인프라를　구축하고　있음</a:t>
            </a:r>
            <a:endParaRPr lang="ko-KR" altLang="en-US" sz="1200" dirty="0"/>
          </a:p>
          <a:p>
            <a:endParaRPr lang="en-KR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269BC36-FA55-E83F-5643-3FDADE87AF1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B93F6DC-5815-403C-A5CB-E931DCF6D411}" type="slidenum">
              <a:rPr lang="ko-KR" altLang="en-US" smtClean="0"/>
              <a:t>9</a:t>
            </a:fld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155586465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B558C51-4CA6-A860-ECE9-27BC85F48FB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A87BEB2-85C4-2BD3-460C-D78C04A79B7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E96898F-7C9F-6942-9F1D-6EF276A5200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ko-KR" altLang="en-US" sz="1200" dirty="0">
                <a:solidFill>
                  <a:srgbClr val="39393C"/>
                </a:solidFill>
                <a:latin typeface="Noto Sans KR" panose="020B0200000000000000" pitchFamily="50" charset="-127"/>
                <a:ea typeface="Noto Sans KR" panose="020B0200000000000000" pitchFamily="50" charset="-127"/>
                <a:cs typeface="Open Sans" pitchFamily="34" charset="-120"/>
              </a:rPr>
              <a:t>제주한라대학교　＇제주형　</a:t>
            </a:r>
            <a:r>
              <a:rPr lang="ko-KR" altLang="en-US" sz="1200" dirty="0" err="1">
                <a:solidFill>
                  <a:srgbClr val="39393C"/>
                </a:solidFill>
                <a:latin typeface="Noto Sans KR" panose="020B0200000000000000" pitchFamily="50" charset="-127"/>
                <a:ea typeface="Noto Sans KR" panose="020B0200000000000000" pitchFamily="50" charset="-127"/>
                <a:cs typeface="Open Sans" pitchFamily="34" charset="-120"/>
              </a:rPr>
              <a:t>런케이션＇장으로서</a:t>
            </a:r>
            <a:r>
              <a:rPr lang="ko-KR" altLang="en-US" sz="1200" dirty="0">
                <a:solidFill>
                  <a:srgbClr val="39393C"/>
                </a:solidFill>
                <a:latin typeface="Noto Sans KR" panose="020B0200000000000000" pitchFamily="50" charset="-127"/>
                <a:ea typeface="Noto Sans KR" panose="020B0200000000000000" pitchFamily="50" charset="-127"/>
                <a:cs typeface="Open Sans" pitchFamily="34" charset="-120"/>
              </a:rPr>
              <a:t>　최적의　인프라를　구축하고　있음</a:t>
            </a:r>
            <a:endParaRPr lang="ko-KR" altLang="en-US" sz="1200" dirty="0"/>
          </a:p>
          <a:p>
            <a:endParaRPr lang="en-KR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AEC1350-64CB-4A8D-838C-6FC041306D7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B93F6DC-5815-403C-A5CB-E931DCF6D411}" type="slidenum">
              <a:rPr lang="ko-KR" altLang="en-US" smtClean="0"/>
              <a:t>10</a:t>
            </a:fld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228704467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슬라이드 이미지 개체 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슬라이드 노트 개체 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ko-KR" altLang="en-US" dirty="0"/>
          </a:p>
        </p:txBody>
      </p:sp>
      <p:sp>
        <p:nvSpPr>
          <p:cNvPr id="4" name="슬라이드 번호 개체 틀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B93F6DC-5815-403C-A5CB-E931DCF6D411}" type="slidenum">
              <a:rPr lang="ko-KR" altLang="en-US" smtClean="0"/>
              <a:t>11</a:t>
            </a:fld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329514241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슬라이드 이미지 개체 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슬라이드 노트 개체 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ko-KR" altLang="en-US" dirty="0"/>
          </a:p>
        </p:txBody>
      </p:sp>
      <p:sp>
        <p:nvSpPr>
          <p:cNvPr id="4" name="슬라이드 번호 개체 틀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B93F6DC-5815-403C-A5CB-E931DCF6D411}" type="slidenum">
              <a:rPr lang="ko-KR" altLang="en-US" smtClean="0"/>
              <a:t>18</a:t>
            </a:fld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1715490614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슬라이드 이미지 개체 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슬라이드 노트 개체 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ko-KR" altLang="en-US" dirty="0"/>
          </a:p>
        </p:txBody>
      </p:sp>
      <p:sp>
        <p:nvSpPr>
          <p:cNvPr id="4" name="슬라이드 번호 개체 틀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B93F6DC-5815-403C-A5CB-E931DCF6D411}" type="slidenum">
              <a:rPr lang="ko-KR" altLang="en-US" smtClean="0"/>
              <a:t>28</a:t>
            </a:fld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199050900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2987599-7C51-D84E-A88F-3CCD1B9AE71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B698850-A7B9-59B8-CF47-12BB3617114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EC5D901-334D-6100-2809-F33E06AB6E0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KR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7858B39-2AFE-482E-026B-62C49A07F85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B93F6DC-5815-403C-A5CB-E931DCF6D411}" type="slidenum">
              <a:rPr lang="ko-KR" altLang="en-US" smtClean="0"/>
              <a:t>29</a:t>
            </a:fld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329525424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85C26A-BC05-1503-EB92-5850205EBBA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KR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C2D1030-D89C-F4F2-36C8-707833E5B65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KR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77345AF-D553-19AB-9F78-1A6B0CB6C15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404FAB-D5C5-4EFE-8FDA-C0C3713EBDBF}" type="datetime1">
              <a:rPr lang="LID4096" altLang="ko-KR" smtClean="0"/>
              <a:t>05/27/2026</a:t>
            </a:fld>
            <a:endParaRPr lang="en-KR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535CBB2-CE14-9546-9A2A-FF982D42C9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KR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D77881A-3203-3817-C18A-363E96417A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27C612-4188-C945-8C9A-B2AA293431D6}" type="slidenum">
              <a:rPr lang="en-KR" smtClean="0"/>
              <a:t>‹#›</a:t>
            </a:fld>
            <a:endParaRPr lang="en-KR"/>
          </a:p>
        </p:txBody>
      </p:sp>
    </p:spTree>
    <p:extLst>
      <p:ext uri="{BB962C8B-B14F-4D97-AF65-F5344CB8AC3E}">
        <p14:creationId xmlns:p14="http://schemas.microsoft.com/office/powerpoint/2010/main" val="22346409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FA767E-6D1F-0E6D-26E4-AAE4934D60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KR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F46019-076D-0C3B-5D73-0ADD0DE5CA0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KR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3273185-B044-4BB5-16A4-13625CAD09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2C6ABA-10D6-4FE3-82CA-A8AAEF4814F2}" type="datetime1">
              <a:rPr lang="LID4096" altLang="ko-KR" smtClean="0"/>
              <a:t>05/27/2026</a:t>
            </a:fld>
            <a:endParaRPr lang="en-KR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C71BB21-19BE-D493-014C-A7C9437B05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KR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7D0D4A7-A527-5286-D629-305F7CB6D1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27C612-4188-C945-8C9A-B2AA293431D6}" type="slidenum">
              <a:rPr lang="en-KR" smtClean="0"/>
              <a:t>‹#›</a:t>
            </a:fld>
            <a:endParaRPr lang="en-KR"/>
          </a:p>
        </p:txBody>
      </p:sp>
    </p:spTree>
    <p:extLst>
      <p:ext uri="{BB962C8B-B14F-4D97-AF65-F5344CB8AC3E}">
        <p14:creationId xmlns:p14="http://schemas.microsoft.com/office/powerpoint/2010/main" val="337874988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FF691D-91ED-B04F-0947-AE090E0DC5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KR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CFC8319-27B6-1E77-9A2E-B52DD7F2C58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4AF0CF2-54EF-4B4E-BB3F-F33AA239A6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CCFE30-B2C3-4675-9735-B16C035DB694}" type="datetime1">
              <a:rPr lang="LID4096" altLang="ko-KR" smtClean="0"/>
              <a:t>05/27/2026</a:t>
            </a:fld>
            <a:endParaRPr lang="en-KR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C93D81A-09BE-104C-6B9D-A50A6DDFD71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KR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66E9B83-03A6-D43A-349A-FAA85ECE2F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27C612-4188-C945-8C9A-B2AA293431D6}" type="slidenum">
              <a:rPr lang="en-KR" smtClean="0"/>
              <a:t>‹#›</a:t>
            </a:fld>
            <a:endParaRPr lang="en-KR"/>
          </a:p>
        </p:txBody>
      </p:sp>
    </p:spTree>
    <p:extLst>
      <p:ext uri="{BB962C8B-B14F-4D97-AF65-F5344CB8AC3E}">
        <p14:creationId xmlns:p14="http://schemas.microsoft.com/office/powerpoint/2010/main" val="267325133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9A2EC0-D85A-8536-CED8-71ECD24FF5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KR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C55109-7820-BAE1-FACD-4F92DD8DE49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KR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33F5D5F-D941-CA8F-D0F7-3FC53D5CF56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KR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DD7F95E-D401-2C6E-3C1C-C3BD30AEC7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948814-E8C7-4AF5-86D9-5EC5084A7A1E}" type="datetime1">
              <a:rPr lang="LID4096" altLang="ko-KR" smtClean="0"/>
              <a:t>05/27/2026</a:t>
            </a:fld>
            <a:endParaRPr lang="en-KR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777C364-FA92-C770-D844-B628259F98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KR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99E71E2-E25D-BAB6-B5A1-51C803380A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27C612-4188-C945-8C9A-B2AA293431D6}" type="slidenum">
              <a:rPr lang="en-KR" smtClean="0"/>
              <a:t>‹#›</a:t>
            </a:fld>
            <a:endParaRPr lang="en-KR"/>
          </a:p>
        </p:txBody>
      </p:sp>
    </p:spTree>
    <p:extLst>
      <p:ext uri="{BB962C8B-B14F-4D97-AF65-F5344CB8AC3E}">
        <p14:creationId xmlns:p14="http://schemas.microsoft.com/office/powerpoint/2010/main" val="244377339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BEF8D4-1B89-25B3-AF1F-F727A783D9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KR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0966EDE-1E2D-B5DE-8752-854ABBF9B09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B01197C-7EDE-E113-FDF6-FB392366203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KR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FB0239F-3058-0653-A315-9AE1A433CA7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B452DE8-38E5-9210-703D-6E3ACC3CF82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KR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4A8F68E-411F-A5A5-6DE0-7CAC987677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895A22-0F71-494B-AF38-774C0CCD1A8E}" type="datetime1">
              <a:rPr lang="LID4096" altLang="ko-KR" smtClean="0"/>
              <a:t>05/27/2026</a:t>
            </a:fld>
            <a:endParaRPr lang="en-KR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724F974-CB44-28E6-BC64-E8B09E7A5C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KR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E7845E4-A3E9-52A4-BAC2-60E200ADB4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27C612-4188-C945-8C9A-B2AA293431D6}" type="slidenum">
              <a:rPr lang="en-KR" smtClean="0"/>
              <a:t>‹#›</a:t>
            </a:fld>
            <a:endParaRPr lang="en-KR"/>
          </a:p>
        </p:txBody>
      </p:sp>
    </p:spTree>
    <p:extLst>
      <p:ext uri="{BB962C8B-B14F-4D97-AF65-F5344CB8AC3E}">
        <p14:creationId xmlns:p14="http://schemas.microsoft.com/office/powerpoint/2010/main" val="130180468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ACA461-61D5-0055-1181-C38A01415E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KR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AB6057B-FA22-C995-4AA0-F9B0049B6F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FC36A8-9303-44D4-9E05-B4BF903955CB}" type="datetime1">
              <a:rPr lang="LID4096" altLang="ko-KR" smtClean="0"/>
              <a:t>05/27/2026</a:t>
            </a:fld>
            <a:endParaRPr lang="en-KR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C05F8A8-2297-87CD-CB74-A92FD66E9C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KR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15E0D4D-E7D6-5D6E-0938-B056F2123E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27C612-4188-C945-8C9A-B2AA293431D6}" type="slidenum">
              <a:rPr lang="en-KR" smtClean="0"/>
              <a:t>‹#›</a:t>
            </a:fld>
            <a:endParaRPr lang="en-KR"/>
          </a:p>
        </p:txBody>
      </p:sp>
    </p:spTree>
    <p:extLst>
      <p:ext uri="{BB962C8B-B14F-4D97-AF65-F5344CB8AC3E}">
        <p14:creationId xmlns:p14="http://schemas.microsoft.com/office/powerpoint/2010/main" val="360170895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72754CD-2633-5CE5-78CE-7C705778B5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A2D755-0A1C-4FCC-9072-2301B3637047}" type="datetime1">
              <a:rPr lang="LID4096" altLang="ko-KR" smtClean="0"/>
              <a:t>05/27/2026</a:t>
            </a:fld>
            <a:endParaRPr lang="en-KR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C6EB549-4A71-56B1-6236-C7B2DD4559E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KR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C715518-53C6-CC11-5D02-CC5E3AA1A7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27C612-4188-C945-8C9A-B2AA293431D6}" type="slidenum">
              <a:rPr lang="en-KR" smtClean="0"/>
              <a:t>‹#›</a:t>
            </a:fld>
            <a:endParaRPr lang="en-KR"/>
          </a:p>
        </p:txBody>
      </p:sp>
    </p:spTree>
    <p:extLst>
      <p:ext uri="{BB962C8B-B14F-4D97-AF65-F5344CB8AC3E}">
        <p14:creationId xmlns:p14="http://schemas.microsoft.com/office/powerpoint/2010/main" val="219157920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F96347-2B66-C760-4EF8-38FCF888BC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KR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727907-3F9E-E07F-F224-10C140C2E0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KR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1330499-2E23-7A65-E516-7FA1E60CDE2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01BA080-42DF-1680-EB44-FFB87C108C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269AE4-51D3-4A26-A9A5-8EAD0E407A59}" type="datetime1">
              <a:rPr lang="LID4096" altLang="ko-KR" smtClean="0"/>
              <a:t>05/27/2026</a:t>
            </a:fld>
            <a:endParaRPr lang="en-KR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7CEA860-CB00-369A-52A6-DAE63C62AC6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KR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F565947-FEA5-968D-97BC-E59FE4D006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27C612-4188-C945-8C9A-B2AA293431D6}" type="slidenum">
              <a:rPr lang="en-KR" smtClean="0"/>
              <a:t>‹#›</a:t>
            </a:fld>
            <a:endParaRPr lang="en-KR"/>
          </a:p>
        </p:txBody>
      </p:sp>
    </p:spTree>
    <p:extLst>
      <p:ext uri="{BB962C8B-B14F-4D97-AF65-F5344CB8AC3E}">
        <p14:creationId xmlns:p14="http://schemas.microsoft.com/office/powerpoint/2010/main" val="267781169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A27B43-7AA7-03DE-71BA-A06BE658B2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KR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9094C7F-24B0-E21E-5048-722018643D3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KR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DC80577-FC83-ABCC-F207-28ADA3264A9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D85EC96-D324-073D-AC9F-823131D46E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83CCBF-0FA7-4DE9-AD5A-76D98DCA93E7}" type="datetime1">
              <a:rPr lang="LID4096" altLang="ko-KR" smtClean="0"/>
              <a:t>05/27/2026</a:t>
            </a:fld>
            <a:endParaRPr lang="en-KR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2050309-B97D-CA70-0DE9-0C032D148C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KR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FA77E53-19C6-9582-6256-93F49FE9A6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27C612-4188-C945-8C9A-B2AA293431D6}" type="slidenum">
              <a:rPr lang="en-KR" smtClean="0"/>
              <a:t>‹#›</a:t>
            </a:fld>
            <a:endParaRPr lang="en-KR"/>
          </a:p>
        </p:txBody>
      </p:sp>
    </p:spTree>
    <p:extLst>
      <p:ext uri="{BB962C8B-B14F-4D97-AF65-F5344CB8AC3E}">
        <p14:creationId xmlns:p14="http://schemas.microsoft.com/office/powerpoint/2010/main" val="242877400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48E472-63C6-8B86-0BEB-A00CF056D3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KR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0A7FBB5-B00A-00FD-FA4C-306DF14F53C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KR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5F26648-FE82-1EE4-E670-8B3A5803005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8BB93D-FE4D-4B65-B32E-D337CBD231E5}" type="datetime1">
              <a:rPr lang="LID4096" altLang="ko-KR" smtClean="0"/>
              <a:t>05/27/2026</a:t>
            </a:fld>
            <a:endParaRPr lang="en-KR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AD22294-71CA-79AF-A0BA-82C9520A03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KR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8054039-02A3-5BEA-4B18-02A2741064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27C612-4188-C945-8C9A-B2AA293431D6}" type="slidenum">
              <a:rPr lang="en-KR" smtClean="0"/>
              <a:t>‹#›</a:t>
            </a:fld>
            <a:endParaRPr lang="en-KR"/>
          </a:p>
        </p:txBody>
      </p:sp>
    </p:spTree>
    <p:extLst>
      <p:ext uri="{BB962C8B-B14F-4D97-AF65-F5344CB8AC3E}">
        <p14:creationId xmlns:p14="http://schemas.microsoft.com/office/powerpoint/2010/main" val="106465337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8B1FF35-D7CE-BA2C-9649-266FCA18B4B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KR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D1B3667-4C9A-0D88-381A-F3E69AFFE1A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KR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10DB1DA-A793-834B-1BD5-8415D98A020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7EEA3B-BE93-4184-AA94-013618447949}" type="datetime1">
              <a:rPr lang="LID4096" altLang="ko-KR" smtClean="0"/>
              <a:t>05/27/2026</a:t>
            </a:fld>
            <a:endParaRPr lang="en-KR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C81C117-A853-9275-D428-2520D6829A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KR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57199C6-58D2-2F2A-F1CE-35A663B9C2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27C612-4188-C945-8C9A-B2AA293431D6}" type="slidenum">
              <a:rPr lang="en-KR" smtClean="0"/>
              <a:t>‹#›</a:t>
            </a:fld>
            <a:endParaRPr lang="en-KR"/>
          </a:p>
        </p:txBody>
      </p:sp>
    </p:spTree>
    <p:extLst>
      <p:ext uri="{BB962C8B-B14F-4D97-AF65-F5344CB8AC3E}">
        <p14:creationId xmlns:p14="http://schemas.microsoft.com/office/powerpoint/2010/main" val="132851620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81E5380-D1B0-0F96-5E04-0CC3DAC755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KR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875BBCC-A4D8-D606-9A72-E4E0BAA72FC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KR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FAC5BA6-A572-14C1-F3C9-4DFE04953F0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62EE4E7-A7DB-4933-9D4E-FA7DE1FCB967}" type="datetime1">
              <a:rPr lang="LID4096" altLang="ko-KR" smtClean="0"/>
              <a:t>05/27/2026</a:t>
            </a:fld>
            <a:endParaRPr lang="en-KR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71161AD-7185-77BE-2533-5F6557E2B50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KR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BB9CF1E-C0A7-C582-7CFB-361A77921C8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427C612-4188-C945-8C9A-B2AA293431D6}" type="slidenum">
              <a:rPr lang="en-KR" smtClean="0"/>
              <a:t>‹#›</a:t>
            </a:fld>
            <a:endParaRPr lang="en-KR"/>
          </a:p>
        </p:txBody>
      </p:sp>
    </p:spTree>
    <p:extLst>
      <p:ext uri="{BB962C8B-B14F-4D97-AF65-F5344CB8AC3E}">
        <p14:creationId xmlns:p14="http://schemas.microsoft.com/office/powerpoint/2010/main" val="313135550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KR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7" Type="http://schemas.microsoft.com/office/2007/relationships/hdphoto" Target="../media/hdphoto2.wdp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microsoft.com/office/2007/relationships/hdphoto" Target="../media/hdphoto1.wdp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5.png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1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1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1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1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1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1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1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4.png"/><Relationship Id="rId5" Type="http://schemas.openxmlformats.org/officeDocument/2006/relationships/image" Target="../media/image33.png"/><Relationship Id="rId4" Type="http://schemas.openxmlformats.org/officeDocument/2006/relationships/image" Target="../media/image32.jpe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37.png"/><Relationship Id="rId4" Type="http://schemas.openxmlformats.org/officeDocument/2006/relationships/image" Target="../media/image36.png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865FFC4-A6E8-CE9F-5E48-DF16CCBCA5F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>
            <a:extLst>
              <a:ext uri="{FF2B5EF4-FFF2-40B4-BE49-F238E27FC236}">
                <a16:creationId xmlns:a16="http://schemas.microsoft.com/office/drawing/2014/main" id="{62CA803F-420E-F341-8073-7A2ACB21640E}"/>
              </a:ext>
            </a:extLst>
          </p:cNvPr>
          <p:cNvSpPr txBox="1"/>
          <p:nvPr/>
        </p:nvSpPr>
        <p:spPr>
          <a:xfrm>
            <a:off x="0" y="1537416"/>
            <a:ext cx="12192000" cy="314701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>
              <a:lnSpc>
                <a:spcPct val="120000"/>
              </a:lnSpc>
            </a:pPr>
            <a:r>
              <a:rPr lang="ko-KR" altLang="en-US" sz="5400" b="1" dirty="0">
                <a:solidFill>
                  <a:srgbClr val="002060"/>
                </a:solidFill>
                <a:latin typeface="나눔손글씨 외할머니글씨" panose="02000503000000000000" pitchFamily="2" charset="-127"/>
                <a:ea typeface="나눔손글씨 외할머니글씨" panose="02000503000000000000" pitchFamily="2" charset="-127"/>
              </a:rPr>
              <a:t>제주한라대학교</a:t>
            </a:r>
            <a:endParaRPr lang="en-US" altLang="ko-KR" sz="5400" b="1" dirty="0">
              <a:solidFill>
                <a:srgbClr val="002060"/>
              </a:solidFill>
              <a:latin typeface="나눔손글씨 외할머니글씨" panose="02000503000000000000" pitchFamily="2" charset="-127"/>
              <a:ea typeface="나눔손글씨 외할머니글씨" panose="02000503000000000000" pitchFamily="2" charset="-127"/>
            </a:endParaRPr>
          </a:p>
          <a:p>
            <a:pPr algn="ctr">
              <a:lnSpc>
                <a:spcPct val="120000"/>
              </a:lnSpc>
            </a:pPr>
            <a:r>
              <a:rPr lang="ko-KR" altLang="en-US" sz="11500" b="1" dirty="0">
                <a:solidFill>
                  <a:srgbClr val="002060"/>
                </a:solidFill>
                <a:latin typeface="나눔손글씨 외할머니글씨" panose="02000503000000000000" pitchFamily="2" charset="-127"/>
                <a:ea typeface="나눔손글씨 외할머니글씨" panose="02000503000000000000" pitchFamily="2" charset="-127"/>
              </a:rPr>
              <a:t>제주형 </a:t>
            </a:r>
            <a:r>
              <a:rPr lang="ko-KR" altLang="en-US" sz="11500" b="1" dirty="0" err="1">
                <a:solidFill>
                  <a:srgbClr val="002060"/>
                </a:solidFill>
                <a:latin typeface="나눔손글씨 외할머니글씨" panose="02000503000000000000" pitchFamily="2" charset="-127"/>
                <a:ea typeface="나눔손글씨 외할머니글씨" panose="02000503000000000000" pitchFamily="2" charset="-127"/>
              </a:rPr>
              <a:t>런케이션</a:t>
            </a:r>
            <a:endParaRPr lang="ko-KR" altLang="en-US" sz="11500" b="1" dirty="0">
              <a:solidFill>
                <a:srgbClr val="002060"/>
              </a:solidFill>
              <a:latin typeface="나눔손글씨 외할머니글씨" panose="02000503000000000000" pitchFamily="2" charset="-127"/>
              <a:ea typeface="나눔손글씨 외할머니글씨" panose="02000503000000000000" pitchFamily="2" charset="-127"/>
            </a:endParaRPr>
          </a:p>
        </p:txBody>
      </p:sp>
    </p:spTree>
    <p:extLst>
      <p:ext uri="{BB962C8B-B14F-4D97-AF65-F5344CB8AC3E}">
        <p14:creationId xmlns:p14="http://schemas.microsoft.com/office/powerpoint/2010/main" val="404249255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그룹 1">
            <a:extLst>
              <a:ext uri="{FF2B5EF4-FFF2-40B4-BE49-F238E27FC236}">
                <a16:creationId xmlns:a16="http://schemas.microsoft.com/office/drawing/2014/main" id="{CEB50224-29EE-4731-9860-476C4B72B111}"/>
              </a:ext>
            </a:extLst>
          </p:cNvPr>
          <p:cNvGrpSpPr/>
          <p:nvPr/>
        </p:nvGrpSpPr>
        <p:grpSpPr>
          <a:xfrm>
            <a:off x="0" y="0"/>
            <a:ext cx="12192000" cy="1263559"/>
            <a:chOff x="0" y="0"/>
            <a:chExt cx="12192000" cy="1263559"/>
          </a:xfrm>
        </p:grpSpPr>
        <p:sp>
          <p:nvSpPr>
            <p:cNvPr id="8" name="직사각형 7">
              <a:extLst>
                <a:ext uri="{FF2B5EF4-FFF2-40B4-BE49-F238E27FC236}">
                  <a16:creationId xmlns:a16="http://schemas.microsoft.com/office/drawing/2014/main" id="{64DD1DBC-910B-43E0-887D-7998709002F8}"/>
                </a:ext>
              </a:extLst>
            </p:cNvPr>
            <p:cNvSpPr/>
            <p:nvPr/>
          </p:nvSpPr>
          <p:spPr>
            <a:xfrm>
              <a:off x="0" y="0"/>
              <a:ext cx="12192000" cy="1263559"/>
            </a:xfrm>
            <a:prstGeom prst="rect">
              <a:avLst/>
            </a:prstGeom>
            <a:solidFill>
              <a:srgbClr val="1F2C58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/>
            </a:p>
          </p:txBody>
        </p:sp>
        <p:sp>
          <p:nvSpPr>
            <p:cNvPr id="9" name="TextBox 8">
              <a:extLst>
                <a:ext uri="{FF2B5EF4-FFF2-40B4-BE49-F238E27FC236}">
                  <a16:creationId xmlns:a16="http://schemas.microsoft.com/office/drawing/2014/main" id="{1F3A1255-3DFC-4B71-8A4B-68045E892E97}"/>
                </a:ext>
              </a:extLst>
            </p:cNvPr>
            <p:cNvSpPr txBox="1"/>
            <p:nvPr/>
          </p:nvSpPr>
          <p:spPr>
            <a:xfrm>
              <a:off x="438167" y="302459"/>
              <a:ext cx="9780871" cy="658642"/>
            </a:xfrm>
            <a:prstGeom prst="rect">
              <a:avLst/>
            </a:prstGeom>
            <a:noFill/>
          </p:spPr>
          <p:txBody>
            <a:bodyPr wrap="square" rtlCol="0" anchor="ctr">
              <a:spAutoFit/>
            </a:bodyPr>
            <a:lstStyle/>
            <a:p>
              <a:pPr>
                <a:lnSpc>
                  <a:spcPct val="120000"/>
                </a:lnSpc>
              </a:pPr>
              <a:endParaRPr lang="ko-KR" altLang="en-US" sz="3200" dirty="0">
                <a:solidFill>
                  <a:schemeClr val="bg1"/>
                </a:solidFill>
                <a:latin typeface="AppleSDGothicNeoH00" panose="02000503000000000000" pitchFamily="2" charset="-127"/>
                <a:ea typeface="AppleSDGothicNeoH00" panose="02000503000000000000" pitchFamily="2" charset="-127"/>
              </a:endParaRPr>
            </a:p>
          </p:txBody>
        </p:sp>
      </p:grpSp>
      <p:sp>
        <p:nvSpPr>
          <p:cNvPr id="27" name="슬라이드 번호 개체 틀 22">
            <a:extLst>
              <a:ext uri="{FF2B5EF4-FFF2-40B4-BE49-F238E27FC236}">
                <a16:creationId xmlns:a16="http://schemas.microsoft.com/office/drawing/2014/main" id="{EDDF18C9-49BC-4862-B663-26749AE857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225023" y="6356350"/>
            <a:ext cx="2743200" cy="365125"/>
          </a:xfrm>
        </p:spPr>
        <p:txBody>
          <a:bodyPr/>
          <a:lstStyle/>
          <a:p>
            <a:fld id="{3427C612-4188-C945-8C9A-B2AA293431D6}" type="slidenum">
              <a:rPr lang="en-KR" smtClean="0"/>
              <a:t>2</a:t>
            </a:fld>
            <a:endParaRPr lang="en-KR"/>
          </a:p>
        </p:txBody>
      </p:sp>
      <p:sp>
        <p:nvSpPr>
          <p:cNvPr id="11" name="직사각형 22">
            <a:extLst>
              <a:ext uri="{FF2B5EF4-FFF2-40B4-BE49-F238E27FC236}">
                <a16:creationId xmlns:a16="http://schemas.microsoft.com/office/drawing/2014/main" id="{26ED0CC2-FEC2-F986-22AD-D14628F36724}"/>
              </a:ext>
            </a:extLst>
          </p:cNvPr>
          <p:cNvSpPr/>
          <p:nvPr/>
        </p:nvSpPr>
        <p:spPr>
          <a:xfrm>
            <a:off x="771278" y="1542172"/>
            <a:ext cx="5014193" cy="385074"/>
          </a:xfrm>
          <a:prstGeom prst="rect">
            <a:avLst/>
          </a:prstGeom>
          <a:solidFill>
            <a:srgbClr val="1F2C5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>
              <a:solidFill>
                <a:schemeClr val="bg1"/>
              </a:solidFill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D652C912-3E32-B590-5B6D-65226545E40C}"/>
              </a:ext>
            </a:extLst>
          </p:cNvPr>
          <p:cNvSpPr txBox="1"/>
          <p:nvPr/>
        </p:nvSpPr>
        <p:spPr>
          <a:xfrm>
            <a:off x="797771" y="1555074"/>
            <a:ext cx="4987700" cy="369332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ko-KR" altLang="en-US" dirty="0">
                <a:solidFill>
                  <a:schemeClr val="bg1"/>
                </a:solidFill>
                <a:latin typeface="AppleSDGothicNeoEB00" panose="02000503000000000000" pitchFamily="2" charset="-127"/>
                <a:ea typeface="AppleSDGothicNeoEB00" panose="02000503000000000000" pitchFamily="2" charset="-127"/>
              </a:rPr>
              <a:t>글로벌 </a:t>
            </a:r>
            <a:r>
              <a:rPr lang="en-US" altLang="ko-KR" dirty="0">
                <a:solidFill>
                  <a:schemeClr val="bg1"/>
                </a:solidFill>
                <a:latin typeface="AppleSDGothicNeoEB00" panose="02000503000000000000" pitchFamily="2" charset="-127"/>
                <a:ea typeface="AppleSDGothicNeoEB00" panose="02000503000000000000" pitchFamily="2" charset="-127"/>
              </a:rPr>
              <a:t>K-</a:t>
            </a:r>
            <a:r>
              <a:rPr lang="ko-KR" altLang="en-US" dirty="0">
                <a:solidFill>
                  <a:schemeClr val="bg1"/>
                </a:solidFill>
                <a:latin typeface="AppleSDGothicNeoEB00" panose="02000503000000000000" pitchFamily="2" charset="-127"/>
                <a:ea typeface="AppleSDGothicNeoEB00" panose="02000503000000000000" pitchFamily="2" charset="-127"/>
              </a:rPr>
              <a:t>교육</a:t>
            </a:r>
            <a:r>
              <a:rPr lang="en-US" altLang="ko-KR" dirty="0">
                <a:solidFill>
                  <a:schemeClr val="bg1"/>
                </a:solidFill>
                <a:latin typeface="AppleSDGothicNeoEB00" panose="02000503000000000000" pitchFamily="2" charset="-127"/>
                <a:ea typeface="AppleSDGothicNeoEB00" panose="02000503000000000000" pitchFamily="2" charset="-127"/>
              </a:rPr>
              <a:t>·</a:t>
            </a:r>
            <a:r>
              <a:rPr lang="ko-KR" altLang="en-US" dirty="0">
                <a:solidFill>
                  <a:schemeClr val="bg1"/>
                </a:solidFill>
                <a:latin typeface="AppleSDGothicNeoEB00" panose="02000503000000000000" pitchFamily="2" charset="-127"/>
                <a:ea typeface="AppleSDGothicNeoEB00" panose="02000503000000000000" pitchFamily="2" charset="-127"/>
              </a:rPr>
              <a:t>연구 </a:t>
            </a:r>
            <a:r>
              <a:rPr lang="ko-KR" altLang="en-US" dirty="0" err="1">
                <a:solidFill>
                  <a:schemeClr val="bg1"/>
                </a:solidFill>
                <a:latin typeface="AppleSDGothicNeoEB00" panose="02000503000000000000" pitchFamily="2" charset="-127"/>
                <a:ea typeface="AppleSDGothicNeoEB00" panose="02000503000000000000" pitchFamily="2" charset="-127"/>
              </a:rPr>
              <a:t>런케이션</a:t>
            </a:r>
            <a:r>
              <a:rPr lang="ko-KR" altLang="en-US" dirty="0">
                <a:solidFill>
                  <a:schemeClr val="bg1"/>
                </a:solidFill>
                <a:latin typeface="AppleSDGothicNeoEB00" panose="02000503000000000000" pitchFamily="2" charset="-127"/>
                <a:ea typeface="AppleSDGothicNeoEB00" panose="02000503000000000000" pitchFamily="2" charset="-127"/>
              </a:rPr>
              <a:t>　플랫폼　조성　사업 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0C346E28-A136-220B-8BE2-4CEA3945284B}"/>
              </a:ext>
            </a:extLst>
          </p:cNvPr>
          <p:cNvSpPr txBox="1"/>
          <p:nvPr/>
        </p:nvSpPr>
        <p:spPr>
          <a:xfrm>
            <a:off x="778261" y="1927246"/>
            <a:ext cx="11491913" cy="4064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US" altLang="ko-KR" sz="1500" dirty="0">
                <a:solidFill>
                  <a:schemeClr val="tx1">
                    <a:lumMod val="85000"/>
                    <a:lumOff val="15000"/>
                  </a:schemeClr>
                </a:solidFill>
                <a:latin typeface="AppleSDGothicNeoM00" panose="02000503000000000000" pitchFamily="2" charset="-127"/>
                <a:ea typeface="AppleSDGothicNeoM00" panose="02000503000000000000" pitchFamily="2" charset="-127"/>
              </a:rPr>
              <a:t>·  </a:t>
            </a:r>
            <a:r>
              <a:rPr lang="ko-KR" altLang="en-US" sz="1500" dirty="0">
                <a:solidFill>
                  <a:schemeClr val="tx1">
                    <a:lumMod val="85000"/>
                    <a:lumOff val="15000"/>
                  </a:schemeClr>
                </a:solidFill>
                <a:latin typeface="AppleSDGothicNeoM00" panose="02000503000000000000" pitchFamily="2" charset="-127"/>
                <a:ea typeface="AppleSDGothicNeoM00" panose="02000503000000000000" pitchFamily="2" charset="-127"/>
              </a:rPr>
              <a:t>제주한라대학교 제주형 </a:t>
            </a:r>
            <a:r>
              <a:rPr lang="ko-KR" altLang="en-US" sz="1500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AppleSDGothicNeoM00" panose="02000503000000000000" pitchFamily="2" charset="-127"/>
                <a:ea typeface="AppleSDGothicNeoM00" panose="02000503000000000000" pitchFamily="2" charset="-127"/>
              </a:rPr>
              <a:t>런케이션</a:t>
            </a:r>
            <a:r>
              <a:rPr lang="ko-KR" altLang="en-US" sz="1500" dirty="0">
                <a:solidFill>
                  <a:schemeClr val="tx1">
                    <a:lumMod val="85000"/>
                    <a:lumOff val="15000"/>
                  </a:schemeClr>
                </a:solidFill>
                <a:latin typeface="AppleSDGothicNeoM00" panose="02000503000000000000" pitchFamily="2" charset="-127"/>
                <a:ea typeface="AppleSDGothicNeoM00" panose="02000503000000000000" pitchFamily="2" charset="-127"/>
              </a:rPr>
              <a:t> </a:t>
            </a:r>
            <a:endParaRPr lang="en-US" altLang="ko-KR" sz="1500" dirty="0">
              <a:solidFill>
                <a:schemeClr val="tx1">
                  <a:lumMod val="85000"/>
                  <a:lumOff val="15000"/>
                </a:schemeClr>
              </a:solidFill>
              <a:latin typeface="AppleSDGothicNeoM00" panose="02000503000000000000" pitchFamily="2" charset="-127"/>
              <a:ea typeface="AppleSDGothicNeoM00" panose="02000503000000000000" pitchFamily="2" charset="-127"/>
            </a:endParaRP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4E692C0B-952E-461F-837A-10AEFCF1A8C9}"/>
              </a:ext>
            </a:extLst>
          </p:cNvPr>
          <p:cNvSpPr txBox="1"/>
          <p:nvPr/>
        </p:nvSpPr>
        <p:spPr>
          <a:xfrm>
            <a:off x="788660" y="337852"/>
            <a:ext cx="9780871" cy="587853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en-KR"/>
            </a:defPPr>
            <a:lvl1pPr>
              <a:lnSpc>
                <a:spcPct val="120000"/>
              </a:lnSpc>
              <a:defRPr sz="3200">
                <a:solidFill>
                  <a:schemeClr val="bg1"/>
                </a:solidFill>
                <a:latin typeface="AppleSDGothicNeoH00" panose="02000503000000000000" pitchFamily="2" charset="-127"/>
                <a:ea typeface="AppleSDGothicNeoH00" panose="02000503000000000000" pitchFamily="2" charset="-127"/>
              </a:defRPr>
            </a:lvl1pPr>
          </a:lstStyle>
          <a:p>
            <a:r>
              <a:rPr lang="ko-KR" altLang="en-US" sz="2800" dirty="0"/>
              <a:t>목차</a:t>
            </a:r>
          </a:p>
        </p:txBody>
      </p:sp>
      <p:grpSp>
        <p:nvGrpSpPr>
          <p:cNvPr id="29" name="그룹 28">
            <a:extLst>
              <a:ext uri="{FF2B5EF4-FFF2-40B4-BE49-F238E27FC236}">
                <a16:creationId xmlns:a16="http://schemas.microsoft.com/office/drawing/2014/main" id="{11FE84E1-CA81-86BC-ED20-3331B8443BE6}"/>
              </a:ext>
            </a:extLst>
          </p:cNvPr>
          <p:cNvGrpSpPr/>
          <p:nvPr/>
        </p:nvGrpSpPr>
        <p:grpSpPr>
          <a:xfrm>
            <a:off x="343167" y="3818015"/>
            <a:ext cx="3106852" cy="1839204"/>
            <a:chOff x="2904548" y="3818015"/>
            <a:chExt cx="3106852" cy="1839204"/>
          </a:xfrm>
        </p:grpSpPr>
        <p:sp>
          <p:nvSpPr>
            <p:cNvPr id="19" name="직사각형 22">
              <a:extLst>
                <a:ext uri="{FF2B5EF4-FFF2-40B4-BE49-F238E27FC236}">
                  <a16:creationId xmlns:a16="http://schemas.microsoft.com/office/drawing/2014/main" id="{677D762E-D16F-549B-D5C6-43180D279517}"/>
                </a:ext>
              </a:extLst>
            </p:cNvPr>
            <p:cNvSpPr/>
            <p:nvPr/>
          </p:nvSpPr>
          <p:spPr>
            <a:xfrm>
              <a:off x="3288333" y="3818015"/>
              <a:ext cx="1926772" cy="353198"/>
            </a:xfrm>
            <a:prstGeom prst="rect">
              <a:avLst/>
            </a:prstGeom>
            <a:solidFill>
              <a:srgbClr val="1F2C58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dirty="0">
                <a:solidFill>
                  <a:schemeClr val="bg1"/>
                </a:solidFill>
              </a:endParaRPr>
            </a:p>
          </p:txBody>
        </p:sp>
        <p:sp>
          <p:nvSpPr>
            <p:cNvPr id="7" name="TextBox 6">
              <a:extLst>
                <a:ext uri="{FF2B5EF4-FFF2-40B4-BE49-F238E27FC236}">
                  <a16:creationId xmlns:a16="http://schemas.microsoft.com/office/drawing/2014/main" id="{816CDE42-3A6B-5FB6-8D3B-F95FC18A4735}"/>
                </a:ext>
              </a:extLst>
            </p:cNvPr>
            <p:cNvSpPr txBox="1"/>
            <p:nvPr/>
          </p:nvSpPr>
          <p:spPr>
            <a:xfrm>
              <a:off x="3294663" y="3831127"/>
              <a:ext cx="1926772" cy="369332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>
              <a:spAutoFit/>
            </a:bodyPr>
            <a:lstStyle/>
            <a:p>
              <a:r>
                <a:rPr lang="ko-KR" altLang="en-US" dirty="0">
                  <a:solidFill>
                    <a:schemeClr val="bg1"/>
                  </a:solidFill>
                  <a:latin typeface="AppleSDGothicNeoEB00" panose="02000503000000000000" pitchFamily="2" charset="-127"/>
                  <a:ea typeface="AppleSDGothicNeoEB00" panose="02000503000000000000" pitchFamily="2" charset="-127"/>
                </a:rPr>
                <a:t>제주지역기반형</a:t>
              </a:r>
            </a:p>
          </p:txBody>
        </p:sp>
        <p:sp>
          <p:nvSpPr>
            <p:cNvPr id="24" name="TextBox 23">
              <a:extLst>
                <a:ext uri="{FF2B5EF4-FFF2-40B4-BE49-F238E27FC236}">
                  <a16:creationId xmlns:a16="http://schemas.microsoft.com/office/drawing/2014/main" id="{50D252AC-21D3-E9F6-E372-B097E64534E4}"/>
                </a:ext>
              </a:extLst>
            </p:cNvPr>
            <p:cNvSpPr txBox="1"/>
            <p:nvPr/>
          </p:nvSpPr>
          <p:spPr>
            <a:xfrm>
              <a:off x="2904548" y="4212015"/>
              <a:ext cx="3106852" cy="144520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>
                <a:lnSpc>
                  <a:spcPct val="150000"/>
                </a:lnSpc>
              </a:pPr>
              <a:r>
                <a:rPr lang="en-US" altLang="ko-KR" sz="1500" dirty="0">
                  <a:solidFill>
                    <a:schemeClr val="tx1">
                      <a:lumMod val="85000"/>
                      <a:lumOff val="15000"/>
                    </a:schemeClr>
                  </a:solidFill>
                  <a:latin typeface="AppleSDGothicNeoM00" panose="02000503000000000000" pitchFamily="2" charset="-127"/>
                  <a:ea typeface="AppleSDGothicNeoM00" panose="02000503000000000000" pitchFamily="2" charset="-127"/>
                </a:rPr>
                <a:t>      · AI </a:t>
              </a:r>
              <a:r>
                <a:rPr lang="ko-KR" altLang="en-US" sz="1500" dirty="0">
                  <a:solidFill>
                    <a:schemeClr val="tx1">
                      <a:lumMod val="85000"/>
                      <a:lumOff val="15000"/>
                    </a:schemeClr>
                  </a:solidFill>
                  <a:latin typeface="AppleSDGothicNeoM00" panose="02000503000000000000" pitchFamily="2" charset="-127"/>
                  <a:ea typeface="AppleSDGothicNeoM00" panose="02000503000000000000" pitchFamily="2" charset="-127"/>
                </a:rPr>
                <a:t>영화 창작</a:t>
              </a:r>
            </a:p>
            <a:p>
              <a:pPr>
                <a:lnSpc>
                  <a:spcPct val="150000"/>
                </a:lnSpc>
              </a:pPr>
              <a:r>
                <a:rPr lang="en-US" altLang="ko-KR" sz="1500" dirty="0">
                  <a:solidFill>
                    <a:schemeClr val="tx1">
                      <a:lumMod val="85000"/>
                      <a:lumOff val="15000"/>
                    </a:schemeClr>
                  </a:solidFill>
                  <a:latin typeface="AppleSDGothicNeoM00" panose="02000503000000000000" pitchFamily="2" charset="-127"/>
                  <a:ea typeface="AppleSDGothicNeoM00" panose="02000503000000000000" pitchFamily="2" charset="-127"/>
                </a:rPr>
                <a:t>      · </a:t>
              </a:r>
              <a:r>
                <a:rPr lang="ko-KR" altLang="en-US" sz="1500" dirty="0" err="1">
                  <a:solidFill>
                    <a:schemeClr val="tx1">
                      <a:lumMod val="85000"/>
                      <a:lumOff val="15000"/>
                    </a:schemeClr>
                  </a:solidFill>
                  <a:latin typeface="AppleSDGothicNeoM00" panose="02000503000000000000" pitchFamily="2" charset="-127"/>
                  <a:ea typeface="AppleSDGothicNeoM00" panose="02000503000000000000" pitchFamily="2" charset="-127"/>
                </a:rPr>
                <a:t>제주미식</a:t>
              </a:r>
              <a:endParaRPr lang="ko-KR" altLang="en-US" sz="1500" dirty="0">
                <a:solidFill>
                  <a:schemeClr val="tx1">
                    <a:lumMod val="85000"/>
                    <a:lumOff val="15000"/>
                  </a:schemeClr>
                </a:solidFill>
                <a:latin typeface="AppleSDGothicNeoM00" panose="02000503000000000000" pitchFamily="2" charset="-127"/>
                <a:ea typeface="AppleSDGothicNeoM00" panose="02000503000000000000" pitchFamily="2" charset="-127"/>
              </a:endParaRPr>
            </a:p>
            <a:p>
              <a:pPr>
                <a:lnSpc>
                  <a:spcPct val="150000"/>
                </a:lnSpc>
              </a:pPr>
              <a:r>
                <a:rPr lang="en-US" altLang="ko-KR" sz="1500" dirty="0">
                  <a:solidFill>
                    <a:schemeClr val="tx1">
                      <a:lumMod val="85000"/>
                      <a:lumOff val="15000"/>
                    </a:schemeClr>
                  </a:solidFill>
                  <a:latin typeface="AppleSDGothicNeoM00" panose="02000503000000000000" pitchFamily="2" charset="-127"/>
                  <a:ea typeface="AppleSDGothicNeoM00" panose="02000503000000000000" pitchFamily="2" charset="-127"/>
                </a:rPr>
                <a:t>      · K-</a:t>
              </a:r>
              <a:r>
                <a:rPr lang="ko-KR" altLang="en-US" sz="1500" dirty="0">
                  <a:solidFill>
                    <a:schemeClr val="tx1">
                      <a:lumMod val="85000"/>
                      <a:lumOff val="15000"/>
                    </a:schemeClr>
                  </a:solidFill>
                  <a:latin typeface="AppleSDGothicNeoM00" panose="02000503000000000000" pitchFamily="2" charset="-127"/>
                  <a:ea typeface="AppleSDGothicNeoM00" panose="02000503000000000000" pitchFamily="2" charset="-127"/>
                </a:rPr>
                <a:t>뷰티 </a:t>
              </a:r>
              <a:r>
                <a:rPr lang="ko-KR" altLang="en-US" sz="1500" dirty="0" err="1">
                  <a:solidFill>
                    <a:schemeClr val="tx1">
                      <a:lumMod val="85000"/>
                      <a:lumOff val="15000"/>
                    </a:schemeClr>
                  </a:solidFill>
                  <a:latin typeface="AppleSDGothicNeoM00" panose="02000503000000000000" pitchFamily="2" charset="-127"/>
                  <a:ea typeface="AppleSDGothicNeoM00" panose="02000503000000000000" pitchFamily="2" charset="-127"/>
                </a:rPr>
                <a:t>웰니스</a:t>
              </a:r>
              <a:r>
                <a:rPr lang="ko-KR" altLang="en-US" sz="1500" dirty="0">
                  <a:solidFill>
                    <a:schemeClr val="tx1">
                      <a:lumMod val="85000"/>
                      <a:lumOff val="15000"/>
                    </a:schemeClr>
                  </a:solidFill>
                  <a:latin typeface="AppleSDGothicNeoM00" panose="02000503000000000000" pitchFamily="2" charset="-127"/>
                  <a:ea typeface="AppleSDGothicNeoM00" panose="02000503000000000000" pitchFamily="2" charset="-127"/>
                </a:rPr>
                <a:t> </a:t>
              </a:r>
              <a:r>
                <a:rPr lang="ko-KR" altLang="en-US" sz="1500" dirty="0" err="1">
                  <a:solidFill>
                    <a:schemeClr val="tx1">
                      <a:lumMod val="85000"/>
                      <a:lumOff val="15000"/>
                    </a:schemeClr>
                  </a:solidFill>
                  <a:latin typeface="AppleSDGothicNeoM00" panose="02000503000000000000" pitchFamily="2" charset="-127"/>
                  <a:ea typeface="AppleSDGothicNeoM00" panose="02000503000000000000" pitchFamily="2" charset="-127"/>
                </a:rPr>
                <a:t>테라피</a:t>
              </a:r>
              <a:endParaRPr lang="en-US" altLang="ko-KR" sz="1500" dirty="0">
                <a:solidFill>
                  <a:schemeClr val="tx1">
                    <a:lumMod val="85000"/>
                    <a:lumOff val="15000"/>
                  </a:schemeClr>
                </a:solidFill>
                <a:latin typeface="AppleSDGothicNeoM00" panose="02000503000000000000" pitchFamily="2" charset="-127"/>
                <a:ea typeface="AppleSDGothicNeoM00" panose="02000503000000000000" pitchFamily="2" charset="-127"/>
              </a:endParaRPr>
            </a:p>
            <a:p>
              <a:pPr>
                <a:lnSpc>
                  <a:spcPct val="150000"/>
                </a:lnSpc>
              </a:pPr>
              <a:r>
                <a:rPr lang="en-US" altLang="ko-KR" sz="1500" dirty="0">
                  <a:solidFill>
                    <a:schemeClr val="tx1">
                      <a:lumMod val="85000"/>
                      <a:lumOff val="15000"/>
                    </a:schemeClr>
                  </a:solidFill>
                  <a:latin typeface="AppleSDGothicNeoM00" panose="02000503000000000000" pitchFamily="2" charset="-127"/>
                  <a:ea typeface="AppleSDGothicNeoM00" panose="02000503000000000000" pitchFamily="2" charset="-127"/>
                </a:rPr>
                <a:t>      · </a:t>
              </a:r>
              <a:r>
                <a:rPr lang="ko-KR" altLang="en-US" sz="1500" dirty="0">
                  <a:solidFill>
                    <a:schemeClr val="tx1">
                      <a:lumMod val="85000"/>
                      <a:lumOff val="15000"/>
                    </a:schemeClr>
                  </a:solidFill>
                  <a:latin typeface="AppleSDGothicNeoM00" panose="02000503000000000000" pitchFamily="2" charset="-127"/>
                  <a:ea typeface="AppleSDGothicNeoM00" panose="02000503000000000000" pitchFamily="2" charset="-127"/>
                </a:rPr>
                <a:t>카지노 딜러 아카데미</a:t>
              </a:r>
            </a:p>
          </p:txBody>
        </p:sp>
      </p:grpSp>
      <p:grpSp>
        <p:nvGrpSpPr>
          <p:cNvPr id="30" name="그룹 29">
            <a:extLst>
              <a:ext uri="{FF2B5EF4-FFF2-40B4-BE49-F238E27FC236}">
                <a16:creationId xmlns:a16="http://schemas.microsoft.com/office/drawing/2014/main" id="{76A19233-D111-2C05-2EF0-F2BD9A5EB079}"/>
              </a:ext>
            </a:extLst>
          </p:cNvPr>
          <p:cNvGrpSpPr/>
          <p:nvPr/>
        </p:nvGrpSpPr>
        <p:grpSpPr>
          <a:xfrm>
            <a:off x="3434511" y="3818015"/>
            <a:ext cx="2974936" cy="2200328"/>
            <a:chOff x="6012578" y="3818015"/>
            <a:chExt cx="2974936" cy="2200328"/>
          </a:xfrm>
        </p:grpSpPr>
        <p:sp>
          <p:nvSpPr>
            <p:cNvPr id="20" name="직사각형 22">
              <a:extLst>
                <a:ext uri="{FF2B5EF4-FFF2-40B4-BE49-F238E27FC236}">
                  <a16:creationId xmlns:a16="http://schemas.microsoft.com/office/drawing/2014/main" id="{EF54ED92-C25F-5AC6-4F2C-D04D4909F31E}"/>
                </a:ext>
              </a:extLst>
            </p:cNvPr>
            <p:cNvSpPr/>
            <p:nvPr/>
          </p:nvSpPr>
          <p:spPr>
            <a:xfrm>
              <a:off x="6096000" y="3818015"/>
              <a:ext cx="1926772" cy="353198"/>
            </a:xfrm>
            <a:prstGeom prst="rect">
              <a:avLst/>
            </a:prstGeom>
            <a:solidFill>
              <a:srgbClr val="1F2C58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dirty="0">
                <a:solidFill>
                  <a:schemeClr val="bg1"/>
                </a:solidFill>
              </a:endParaRPr>
            </a:p>
          </p:txBody>
        </p:sp>
        <p:sp>
          <p:nvSpPr>
            <p:cNvPr id="15" name="TextBox 14">
              <a:extLst>
                <a:ext uri="{FF2B5EF4-FFF2-40B4-BE49-F238E27FC236}">
                  <a16:creationId xmlns:a16="http://schemas.microsoft.com/office/drawing/2014/main" id="{829DC58B-C324-4344-002C-202A8A11FA81}"/>
                </a:ext>
              </a:extLst>
            </p:cNvPr>
            <p:cNvSpPr txBox="1"/>
            <p:nvPr/>
          </p:nvSpPr>
          <p:spPr>
            <a:xfrm>
              <a:off x="6106400" y="3830931"/>
              <a:ext cx="2257138" cy="369332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>
              <a:spAutoFit/>
            </a:bodyPr>
            <a:lstStyle/>
            <a:p>
              <a:r>
                <a:rPr lang="ko-KR" altLang="en-US" dirty="0" err="1">
                  <a:solidFill>
                    <a:schemeClr val="bg1"/>
                  </a:solidFill>
                  <a:latin typeface="AppleSDGothicNeoEB00" panose="02000503000000000000" pitchFamily="2" charset="-127"/>
                  <a:ea typeface="AppleSDGothicNeoEB00" panose="02000503000000000000" pitchFamily="2" charset="-127"/>
                </a:rPr>
                <a:t>국내초광역협력형</a:t>
              </a:r>
              <a:endParaRPr lang="ko-KR" altLang="en-US" dirty="0">
                <a:solidFill>
                  <a:schemeClr val="bg1"/>
                </a:solidFill>
                <a:latin typeface="AppleSDGothicNeoEB00" panose="02000503000000000000" pitchFamily="2" charset="-127"/>
                <a:ea typeface="AppleSDGothicNeoEB00" panose="02000503000000000000" pitchFamily="2" charset="-127"/>
              </a:endParaRPr>
            </a:p>
          </p:txBody>
        </p:sp>
        <p:sp>
          <p:nvSpPr>
            <p:cNvPr id="26" name="TextBox 25">
              <a:extLst>
                <a:ext uri="{FF2B5EF4-FFF2-40B4-BE49-F238E27FC236}">
                  <a16:creationId xmlns:a16="http://schemas.microsoft.com/office/drawing/2014/main" id="{03EBE9BE-79D3-ABFF-91AC-9B8AE6454FC6}"/>
                </a:ext>
              </a:extLst>
            </p:cNvPr>
            <p:cNvSpPr txBox="1"/>
            <p:nvPr/>
          </p:nvSpPr>
          <p:spPr>
            <a:xfrm>
              <a:off x="6012578" y="4226891"/>
              <a:ext cx="2974936" cy="179145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>
                <a:lnSpc>
                  <a:spcPct val="150000"/>
                </a:lnSpc>
              </a:pPr>
              <a:r>
                <a:rPr lang="en-US" altLang="ko-KR" sz="1500" dirty="0">
                  <a:solidFill>
                    <a:schemeClr val="tx1">
                      <a:lumMod val="85000"/>
                      <a:lumOff val="15000"/>
                    </a:schemeClr>
                  </a:solidFill>
                  <a:latin typeface="AppleSDGothicNeoM00" panose="02000503000000000000" pitchFamily="2" charset="-127"/>
                  <a:ea typeface="AppleSDGothicNeoM00" panose="02000503000000000000" pitchFamily="2" charset="-127"/>
                </a:rPr>
                <a:t>· </a:t>
              </a:r>
              <a:r>
                <a:rPr lang="ko-KR" altLang="en-US" sz="1500" dirty="0">
                  <a:solidFill>
                    <a:schemeClr val="tx1">
                      <a:lumMod val="85000"/>
                      <a:lumOff val="15000"/>
                    </a:schemeClr>
                  </a:solidFill>
                  <a:latin typeface="AppleSDGothicNeoM00" panose="02000503000000000000" pitchFamily="2" charset="-127"/>
                  <a:ea typeface="AppleSDGothicNeoM00" panose="02000503000000000000" pitchFamily="2" charset="-127"/>
                </a:rPr>
                <a:t>스마트 </a:t>
              </a:r>
              <a:r>
                <a:rPr lang="ko-KR" altLang="en-US" sz="1500" dirty="0" err="1">
                  <a:solidFill>
                    <a:schemeClr val="tx1">
                      <a:lumMod val="85000"/>
                      <a:lumOff val="15000"/>
                    </a:schemeClr>
                  </a:solidFill>
                  <a:latin typeface="AppleSDGothicNeoM00" panose="02000503000000000000" pitchFamily="2" charset="-127"/>
                  <a:ea typeface="AppleSDGothicNeoM00" panose="02000503000000000000" pitchFamily="2" charset="-127"/>
                </a:rPr>
                <a:t>웰니스</a:t>
              </a:r>
              <a:r>
                <a:rPr lang="ko-KR" altLang="en-US" sz="1500" dirty="0">
                  <a:solidFill>
                    <a:schemeClr val="tx1">
                      <a:lumMod val="85000"/>
                      <a:lumOff val="15000"/>
                    </a:schemeClr>
                  </a:solidFill>
                  <a:latin typeface="AppleSDGothicNeoM00" panose="02000503000000000000" pitchFamily="2" charset="-127"/>
                  <a:ea typeface="AppleSDGothicNeoM00" panose="02000503000000000000" pitchFamily="2" charset="-127"/>
                </a:rPr>
                <a:t> 아일랜드</a:t>
              </a:r>
              <a:endParaRPr lang="en-US" altLang="ko-KR" sz="1500" dirty="0">
                <a:solidFill>
                  <a:schemeClr val="tx1">
                    <a:lumMod val="85000"/>
                    <a:lumOff val="15000"/>
                  </a:schemeClr>
                </a:solidFill>
                <a:latin typeface="AppleSDGothicNeoM00" panose="02000503000000000000" pitchFamily="2" charset="-127"/>
                <a:ea typeface="AppleSDGothicNeoM00" panose="02000503000000000000" pitchFamily="2" charset="-127"/>
              </a:endParaRPr>
            </a:p>
            <a:p>
              <a:pPr>
                <a:lnSpc>
                  <a:spcPct val="150000"/>
                </a:lnSpc>
              </a:pPr>
              <a:r>
                <a:rPr lang="en-US" altLang="ko-KR" sz="1500" dirty="0">
                  <a:solidFill>
                    <a:schemeClr val="tx1">
                      <a:lumMod val="85000"/>
                      <a:lumOff val="15000"/>
                    </a:schemeClr>
                  </a:solidFill>
                  <a:latin typeface="AppleSDGothicNeoM00" panose="02000503000000000000" pitchFamily="2" charset="-127"/>
                  <a:ea typeface="AppleSDGothicNeoM00" panose="02000503000000000000" pitchFamily="2" charset="-127"/>
                </a:rPr>
                <a:t>· </a:t>
              </a:r>
              <a:r>
                <a:rPr lang="ko-KR" altLang="en-US" sz="1500" dirty="0">
                  <a:solidFill>
                    <a:schemeClr val="tx1">
                      <a:lumMod val="85000"/>
                      <a:lumOff val="15000"/>
                    </a:schemeClr>
                  </a:solidFill>
                  <a:latin typeface="AppleSDGothicNeoM00" panose="02000503000000000000" pitchFamily="2" charset="-127"/>
                  <a:ea typeface="AppleSDGothicNeoM00" panose="02000503000000000000" pitchFamily="2" charset="-127"/>
                </a:rPr>
                <a:t>로컬 </a:t>
              </a:r>
              <a:r>
                <a:rPr lang="ko-KR" altLang="en-US" sz="1500" dirty="0" err="1">
                  <a:solidFill>
                    <a:schemeClr val="tx1">
                      <a:lumMod val="85000"/>
                      <a:lumOff val="15000"/>
                    </a:schemeClr>
                  </a:solidFill>
                  <a:latin typeface="AppleSDGothicNeoM00" panose="02000503000000000000" pitchFamily="2" charset="-127"/>
                  <a:ea typeface="AppleSDGothicNeoM00" panose="02000503000000000000" pitchFamily="2" charset="-127"/>
                </a:rPr>
                <a:t>아키</a:t>
              </a:r>
              <a:r>
                <a:rPr lang="ko-KR" altLang="en-US" sz="1500" dirty="0">
                  <a:solidFill>
                    <a:schemeClr val="tx1">
                      <a:lumMod val="85000"/>
                      <a:lumOff val="15000"/>
                    </a:schemeClr>
                  </a:solidFill>
                  <a:latin typeface="AppleSDGothicNeoM00" panose="02000503000000000000" pitchFamily="2" charset="-127"/>
                  <a:ea typeface="AppleSDGothicNeoM00" panose="02000503000000000000" pitchFamily="2" charset="-127"/>
                </a:rPr>
                <a:t> 프로젝트</a:t>
              </a:r>
              <a:endParaRPr lang="en-US" altLang="ko-KR" sz="1500" dirty="0">
                <a:solidFill>
                  <a:schemeClr val="tx1">
                    <a:lumMod val="85000"/>
                    <a:lumOff val="15000"/>
                  </a:schemeClr>
                </a:solidFill>
                <a:latin typeface="AppleSDGothicNeoM00" panose="02000503000000000000" pitchFamily="2" charset="-127"/>
                <a:ea typeface="AppleSDGothicNeoM00" panose="02000503000000000000" pitchFamily="2" charset="-127"/>
              </a:endParaRPr>
            </a:p>
            <a:p>
              <a:pPr>
                <a:lnSpc>
                  <a:spcPct val="150000"/>
                </a:lnSpc>
              </a:pPr>
              <a:r>
                <a:rPr lang="en-US" altLang="ko-KR" sz="1500" dirty="0">
                  <a:solidFill>
                    <a:schemeClr val="tx1">
                      <a:lumMod val="85000"/>
                      <a:lumOff val="15000"/>
                    </a:schemeClr>
                  </a:solidFill>
                  <a:latin typeface="AppleSDGothicNeoM00" panose="02000503000000000000" pitchFamily="2" charset="-127"/>
                  <a:ea typeface="AppleSDGothicNeoM00" panose="02000503000000000000" pitchFamily="2" charset="-127"/>
                </a:rPr>
                <a:t>· L.E.A.F.</a:t>
              </a:r>
              <a:r>
                <a:rPr lang="ko-KR" altLang="en-US" sz="1500" dirty="0" err="1">
                  <a:solidFill>
                    <a:schemeClr val="tx1">
                      <a:lumMod val="85000"/>
                      <a:lumOff val="15000"/>
                    </a:schemeClr>
                  </a:solidFill>
                  <a:latin typeface="AppleSDGothicNeoM00" panose="02000503000000000000" pitchFamily="2" charset="-127"/>
                  <a:ea typeface="AppleSDGothicNeoM00" panose="02000503000000000000" pitchFamily="2" charset="-127"/>
                </a:rPr>
                <a:t>런케이션</a:t>
              </a:r>
              <a:endParaRPr lang="en-US" altLang="ko-KR" sz="1500" dirty="0">
                <a:solidFill>
                  <a:schemeClr val="tx1">
                    <a:lumMod val="85000"/>
                    <a:lumOff val="15000"/>
                  </a:schemeClr>
                </a:solidFill>
                <a:latin typeface="AppleSDGothicNeoM00" panose="02000503000000000000" pitchFamily="2" charset="-127"/>
                <a:ea typeface="AppleSDGothicNeoM00" panose="02000503000000000000" pitchFamily="2" charset="-127"/>
              </a:endParaRPr>
            </a:p>
            <a:p>
              <a:pPr>
                <a:lnSpc>
                  <a:spcPct val="150000"/>
                </a:lnSpc>
              </a:pPr>
              <a:r>
                <a:rPr lang="en-US" altLang="ko-KR" sz="1500" dirty="0">
                  <a:solidFill>
                    <a:schemeClr val="tx1">
                      <a:lumMod val="85000"/>
                      <a:lumOff val="15000"/>
                    </a:schemeClr>
                  </a:solidFill>
                  <a:latin typeface="AppleSDGothicNeoM00" panose="02000503000000000000" pitchFamily="2" charset="-127"/>
                  <a:ea typeface="AppleSDGothicNeoM00" panose="02000503000000000000" pitchFamily="2" charset="-127"/>
                </a:rPr>
                <a:t>· </a:t>
              </a:r>
              <a:r>
                <a:rPr lang="ko-KR" altLang="en-US" sz="1500" dirty="0">
                  <a:solidFill>
                    <a:schemeClr val="tx1">
                      <a:lumMod val="85000"/>
                      <a:lumOff val="15000"/>
                    </a:schemeClr>
                  </a:solidFill>
                  <a:latin typeface="AppleSDGothicNeoM00" panose="02000503000000000000" pitchFamily="2" charset="-127"/>
                  <a:ea typeface="AppleSDGothicNeoM00" panose="02000503000000000000" pitchFamily="2" charset="-127"/>
                </a:rPr>
                <a:t>대학연합 공동교과</a:t>
              </a:r>
              <a:r>
                <a:rPr lang="en-US" altLang="ko-KR" sz="1500" dirty="0">
                  <a:solidFill>
                    <a:schemeClr val="tx1">
                      <a:lumMod val="85000"/>
                      <a:lumOff val="15000"/>
                    </a:schemeClr>
                  </a:solidFill>
                  <a:latin typeface="AppleSDGothicNeoM00" panose="02000503000000000000" pitchFamily="2" charset="-127"/>
                  <a:ea typeface="AppleSDGothicNeoM00" panose="02000503000000000000" pitchFamily="2" charset="-127"/>
                </a:rPr>
                <a:t>      </a:t>
              </a:r>
            </a:p>
            <a:p>
              <a:pPr>
                <a:lnSpc>
                  <a:spcPct val="150000"/>
                </a:lnSpc>
              </a:pPr>
              <a:r>
                <a:rPr lang="en-US" altLang="ko-KR" sz="1500" dirty="0">
                  <a:solidFill>
                    <a:schemeClr val="tx1">
                      <a:lumMod val="85000"/>
                      <a:lumOff val="15000"/>
                    </a:schemeClr>
                  </a:solidFill>
                  <a:latin typeface="AppleSDGothicNeoM00" panose="02000503000000000000" pitchFamily="2" charset="-127"/>
                  <a:ea typeface="AppleSDGothicNeoM00" panose="02000503000000000000" pitchFamily="2" charset="-127"/>
                </a:rPr>
                <a:t>· </a:t>
              </a:r>
              <a:r>
                <a:rPr lang="ko-KR" altLang="en-US" sz="1500" dirty="0">
                  <a:solidFill>
                    <a:schemeClr val="tx1">
                      <a:lumMod val="85000"/>
                      <a:lumOff val="15000"/>
                    </a:schemeClr>
                  </a:solidFill>
                  <a:latin typeface="AppleSDGothicNeoM00" panose="02000503000000000000" pitchFamily="2" charset="-127"/>
                  <a:ea typeface="AppleSDGothicNeoM00" panose="02000503000000000000" pitchFamily="2" charset="-127"/>
                </a:rPr>
                <a:t>학술교류 학점교류</a:t>
              </a:r>
            </a:p>
          </p:txBody>
        </p:sp>
      </p:grpSp>
      <p:grpSp>
        <p:nvGrpSpPr>
          <p:cNvPr id="31" name="그룹 30">
            <a:extLst>
              <a:ext uri="{FF2B5EF4-FFF2-40B4-BE49-F238E27FC236}">
                <a16:creationId xmlns:a16="http://schemas.microsoft.com/office/drawing/2014/main" id="{0B46BAD0-B15C-0ECB-BC1D-A10F915266B1}"/>
              </a:ext>
            </a:extLst>
          </p:cNvPr>
          <p:cNvGrpSpPr/>
          <p:nvPr/>
        </p:nvGrpSpPr>
        <p:grpSpPr>
          <a:xfrm>
            <a:off x="5990074" y="3818015"/>
            <a:ext cx="3106852" cy="2200328"/>
            <a:chOff x="8750014" y="3818015"/>
            <a:chExt cx="3106852" cy="2200328"/>
          </a:xfrm>
        </p:grpSpPr>
        <p:sp>
          <p:nvSpPr>
            <p:cNvPr id="22" name="직사각형 22">
              <a:extLst>
                <a:ext uri="{FF2B5EF4-FFF2-40B4-BE49-F238E27FC236}">
                  <a16:creationId xmlns:a16="http://schemas.microsoft.com/office/drawing/2014/main" id="{F73DAE45-09D9-5C74-C46F-4F8F3C689B07}"/>
                </a:ext>
              </a:extLst>
            </p:cNvPr>
            <p:cNvSpPr/>
            <p:nvPr/>
          </p:nvSpPr>
          <p:spPr>
            <a:xfrm>
              <a:off x="9136290" y="3818015"/>
              <a:ext cx="1926772" cy="353198"/>
            </a:xfrm>
            <a:prstGeom prst="rect">
              <a:avLst/>
            </a:prstGeom>
            <a:solidFill>
              <a:srgbClr val="1F2C58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dirty="0">
                <a:solidFill>
                  <a:schemeClr val="bg1"/>
                </a:solidFill>
              </a:endParaRPr>
            </a:p>
          </p:txBody>
        </p:sp>
        <p:sp>
          <p:nvSpPr>
            <p:cNvPr id="18" name="TextBox 17">
              <a:extLst>
                <a:ext uri="{FF2B5EF4-FFF2-40B4-BE49-F238E27FC236}">
                  <a16:creationId xmlns:a16="http://schemas.microsoft.com/office/drawing/2014/main" id="{01E44054-AE8C-0B60-DC89-627B94C9CA09}"/>
                </a:ext>
              </a:extLst>
            </p:cNvPr>
            <p:cNvSpPr txBox="1"/>
            <p:nvPr/>
          </p:nvSpPr>
          <p:spPr>
            <a:xfrm>
              <a:off x="9145977" y="3832353"/>
              <a:ext cx="1926772" cy="369332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>
              <a:spAutoFit/>
            </a:bodyPr>
            <a:lstStyle/>
            <a:p>
              <a:r>
                <a:rPr lang="ko-KR" altLang="en-US" dirty="0">
                  <a:solidFill>
                    <a:schemeClr val="bg1"/>
                  </a:solidFill>
                  <a:latin typeface="AppleSDGothicNeoEB00" panose="02000503000000000000" pitchFamily="2" charset="-127"/>
                  <a:ea typeface="AppleSDGothicNeoEB00" panose="02000503000000000000" pitchFamily="2" charset="-127"/>
                </a:rPr>
                <a:t>글로벌협력형</a:t>
              </a:r>
            </a:p>
          </p:txBody>
        </p:sp>
        <p:sp>
          <p:nvSpPr>
            <p:cNvPr id="28" name="TextBox 27">
              <a:extLst>
                <a:ext uri="{FF2B5EF4-FFF2-40B4-BE49-F238E27FC236}">
                  <a16:creationId xmlns:a16="http://schemas.microsoft.com/office/drawing/2014/main" id="{9E58CCF4-723F-5D4C-88F5-64436D068C80}"/>
                </a:ext>
              </a:extLst>
            </p:cNvPr>
            <p:cNvSpPr txBox="1"/>
            <p:nvPr/>
          </p:nvSpPr>
          <p:spPr>
            <a:xfrm>
              <a:off x="8750014" y="4226891"/>
              <a:ext cx="3106852" cy="179145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>
                <a:lnSpc>
                  <a:spcPct val="150000"/>
                </a:lnSpc>
              </a:pPr>
              <a:r>
                <a:rPr lang="en-US" altLang="ko-KR" sz="1500" dirty="0">
                  <a:solidFill>
                    <a:schemeClr val="tx1">
                      <a:lumMod val="85000"/>
                      <a:lumOff val="15000"/>
                    </a:schemeClr>
                  </a:solidFill>
                  <a:latin typeface="AppleSDGothicNeoM00" panose="02000503000000000000" pitchFamily="2" charset="-127"/>
                  <a:ea typeface="AppleSDGothicNeoM00" panose="02000503000000000000" pitchFamily="2" charset="-127"/>
                </a:rPr>
                <a:t>      · </a:t>
              </a:r>
              <a:r>
                <a:rPr lang="ko-KR" altLang="en-US" sz="1500" dirty="0" err="1">
                  <a:solidFill>
                    <a:schemeClr val="tx1">
                      <a:lumMod val="85000"/>
                      <a:lumOff val="15000"/>
                    </a:schemeClr>
                  </a:solidFill>
                  <a:latin typeface="AppleSDGothicNeoM00" panose="02000503000000000000" pitchFamily="2" charset="-127"/>
                  <a:ea typeface="AppleSDGothicNeoM00" panose="02000503000000000000" pitchFamily="2" charset="-127"/>
                </a:rPr>
                <a:t>시그니처</a:t>
              </a:r>
              <a:r>
                <a:rPr lang="ko-KR" altLang="en-US" sz="1500" dirty="0">
                  <a:solidFill>
                    <a:schemeClr val="tx1">
                      <a:lumMod val="85000"/>
                      <a:lumOff val="15000"/>
                    </a:schemeClr>
                  </a:solidFill>
                  <a:latin typeface="AppleSDGothicNeoM00" panose="02000503000000000000" pitchFamily="2" charset="-127"/>
                  <a:ea typeface="AppleSDGothicNeoM00" panose="02000503000000000000" pitchFamily="2" charset="-127"/>
                </a:rPr>
                <a:t> 프로그램 </a:t>
              </a:r>
              <a:r>
                <a:rPr lang="en-US" altLang="ko-KR" sz="1500" dirty="0">
                  <a:solidFill>
                    <a:schemeClr val="tx1">
                      <a:lumMod val="85000"/>
                      <a:lumOff val="15000"/>
                    </a:schemeClr>
                  </a:solidFill>
                  <a:latin typeface="AppleSDGothicNeoM00" panose="02000503000000000000" pitchFamily="2" charset="-127"/>
                  <a:ea typeface="AppleSDGothicNeoM00" panose="02000503000000000000" pitchFamily="2" charset="-127"/>
                </a:rPr>
                <a:t>'J-RARP'</a:t>
              </a:r>
              <a:endParaRPr lang="ko-KR" altLang="en-US" sz="1500" dirty="0">
                <a:solidFill>
                  <a:schemeClr val="tx1">
                    <a:lumMod val="85000"/>
                    <a:lumOff val="15000"/>
                  </a:schemeClr>
                </a:solidFill>
                <a:latin typeface="AppleSDGothicNeoM00" panose="02000503000000000000" pitchFamily="2" charset="-127"/>
                <a:ea typeface="AppleSDGothicNeoM00" panose="02000503000000000000" pitchFamily="2" charset="-127"/>
              </a:endParaRPr>
            </a:p>
            <a:p>
              <a:pPr>
                <a:lnSpc>
                  <a:spcPct val="150000"/>
                </a:lnSpc>
              </a:pPr>
              <a:r>
                <a:rPr lang="en-US" altLang="ko-KR" sz="1500" dirty="0">
                  <a:solidFill>
                    <a:schemeClr val="tx1">
                      <a:lumMod val="85000"/>
                      <a:lumOff val="15000"/>
                    </a:schemeClr>
                  </a:solidFill>
                  <a:latin typeface="AppleSDGothicNeoM00" panose="02000503000000000000" pitchFamily="2" charset="-127"/>
                  <a:ea typeface="AppleSDGothicNeoM00" panose="02000503000000000000" pitchFamily="2" charset="-127"/>
                </a:rPr>
                <a:t>      · </a:t>
              </a:r>
              <a:r>
                <a:rPr lang="ko-KR" altLang="en-US" sz="1500" dirty="0">
                  <a:solidFill>
                    <a:schemeClr val="tx1">
                      <a:lumMod val="85000"/>
                      <a:lumOff val="15000"/>
                    </a:schemeClr>
                  </a:solidFill>
                  <a:latin typeface="AppleSDGothicNeoM00" panose="02000503000000000000" pitchFamily="2" charset="-127"/>
                  <a:ea typeface="AppleSDGothicNeoM00" panose="02000503000000000000" pitchFamily="2" charset="-127"/>
                </a:rPr>
                <a:t>미네르바형 </a:t>
              </a:r>
              <a:r>
                <a:rPr lang="en-US" altLang="ko-KR" sz="1500" dirty="0">
                  <a:solidFill>
                    <a:schemeClr val="tx1">
                      <a:lumMod val="85000"/>
                      <a:lumOff val="15000"/>
                    </a:schemeClr>
                  </a:solidFill>
                  <a:latin typeface="AppleSDGothicNeoM00" panose="02000503000000000000" pitchFamily="2" charset="-127"/>
                  <a:ea typeface="AppleSDGothicNeoM00" panose="02000503000000000000" pitchFamily="2" charset="-127"/>
                </a:rPr>
                <a:t>THE-FIT</a:t>
              </a:r>
              <a:endParaRPr lang="ko-KR" altLang="en-US" sz="1500" dirty="0">
                <a:solidFill>
                  <a:schemeClr val="tx1">
                    <a:lumMod val="85000"/>
                    <a:lumOff val="15000"/>
                  </a:schemeClr>
                </a:solidFill>
                <a:latin typeface="AppleSDGothicNeoM00" panose="02000503000000000000" pitchFamily="2" charset="-127"/>
                <a:ea typeface="AppleSDGothicNeoM00" panose="02000503000000000000" pitchFamily="2" charset="-127"/>
              </a:endParaRPr>
            </a:p>
            <a:p>
              <a:pPr>
                <a:lnSpc>
                  <a:spcPct val="150000"/>
                </a:lnSpc>
              </a:pPr>
              <a:r>
                <a:rPr lang="en-US" altLang="ko-KR" sz="1500" dirty="0">
                  <a:solidFill>
                    <a:schemeClr val="tx1">
                      <a:lumMod val="85000"/>
                      <a:lumOff val="15000"/>
                    </a:schemeClr>
                  </a:solidFill>
                  <a:latin typeface="AppleSDGothicNeoM00" panose="02000503000000000000" pitchFamily="2" charset="-127"/>
                  <a:ea typeface="AppleSDGothicNeoM00" panose="02000503000000000000" pitchFamily="2" charset="-127"/>
                </a:rPr>
                <a:t>      · </a:t>
              </a:r>
              <a:r>
                <a:rPr lang="ko-KR" altLang="en-US" sz="1500" dirty="0">
                  <a:solidFill>
                    <a:schemeClr val="tx1">
                      <a:lumMod val="85000"/>
                      <a:lumOff val="15000"/>
                    </a:schemeClr>
                  </a:solidFill>
                  <a:latin typeface="AppleSDGothicNeoM00" panose="02000503000000000000" pitchFamily="2" charset="-127"/>
                  <a:ea typeface="AppleSDGothicNeoM00" panose="02000503000000000000" pitchFamily="2" charset="-127"/>
                </a:rPr>
                <a:t>아시아 </a:t>
              </a:r>
              <a:r>
                <a:rPr lang="en-US" altLang="ko-KR" sz="1500" dirty="0">
                  <a:solidFill>
                    <a:schemeClr val="tx1">
                      <a:lumMod val="85000"/>
                      <a:lumOff val="15000"/>
                    </a:schemeClr>
                  </a:solidFill>
                  <a:latin typeface="AppleSDGothicNeoM00" panose="02000503000000000000" pitchFamily="2" charset="-127"/>
                  <a:ea typeface="AppleSDGothicNeoM00" panose="02000503000000000000" pitchFamily="2" charset="-127"/>
                </a:rPr>
                <a:t>Kick &amp; Learn</a:t>
              </a:r>
            </a:p>
            <a:p>
              <a:pPr>
                <a:lnSpc>
                  <a:spcPct val="150000"/>
                </a:lnSpc>
              </a:pPr>
              <a:r>
                <a:rPr lang="en-US" altLang="ko-KR" sz="1500" dirty="0">
                  <a:solidFill>
                    <a:schemeClr val="tx1">
                      <a:lumMod val="85000"/>
                      <a:lumOff val="15000"/>
                    </a:schemeClr>
                  </a:solidFill>
                  <a:latin typeface="AppleSDGothicNeoM00" panose="02000503000000000000" pitchFamily="2" charset="-127"/>
                  <a:ea typeface="AppleSDGothicNeoM00" panose="02000503000000000000" pitchFamily="2" charset="-127"/>
                </a:rPr>
                <a:t>      · Residency</a:t>
              </a:r>
              <a:endParaRPr lang="ko-KR" altLang="en-US" sz="1500" dirty="0">
                <a:solidFill>
                  <a:schemeClr val="tx1">
                    <a:lumMod val="85000"/>
                    <a:lumOff val="15000"/>
                  </a:schemeClr>
                </a:solidFill>
                <a:latin typeface="AppleSDGothicNeoM00" panose="02000503000000000000" pitchFamily="2" charset="-127"/>
                <a:ea typeface="AppleSDGothicNeoM00" panose="02000503000000000000" pitchFamily="2" charset="-127"/>
              </a:endParaRPr>
            </a:p>
            <a:p>
              <a:pPr>
                <a:lnSpc>
                  <a:spcPct val="150000"/>
                </a:lnSpc>
              </a:pPr>
              <a:r>
                <a:rPr lang="en-US" altLang="ko-KR" sz="1500" dirty="0">
                  <a:solidFill>
                    <a:schemeClr val="tx1">
                      <a:lumMod val="85000"/>
                      <a:lumOff val="15000"/>
                    </a:schemeClr>
                  </a:solidFill>
                  <a:latin typeface="AppleSDGothicNeoM00" panose="02000503000000000000" pitchFamily="2" charset="-127"/>
                  <a:ea typeface="AppleSDGothicNeoM00" panose="02000503000000000000" pitchFamily="2" charset="-127"/>
                </a:rPr>
                <a:t>      · Digital Nomad Youth</a:t>
              </a:r>
            </a:p>
          </p:txBody>
        </p:sp>
      </p:grpSp>
      <p:grpSp>
        <p:nvGrpSpPr>
          <p:cNvPr id="12" name="그룹 11">
            <a:extLst>
              <a:ext uri="{FF2B5EF4-FFF2-40B4-BE49-F238E27FC236}">
                <a16:creationId xmlns:a16="http://schemas.microsoft.com/office/drawing/2014/main" id="{069C77A3-7C54-41E5-8322-C1C0454104AD}"/>
              </a:ext>
            </a:extLst>
          </p:cNvPr>
          <p:cNvGrpSpPr/>
          <p:nvPr/>
        </p:nvGrpSpPr>
        <p:grpSpPr>
          <a:xfrm>
            <a:off x="9225023" y="3818015"/>
            <a:ext cx="2308993" cy="2185452"/>
            <a:chOff x="9225023" y="3818015"/>
            <a:chExt cx="2308993" cy="2185452"/>
          </a:xfrm>
        </p:grpSpPr>
        <p:sp>
          <p:nvSpPr>
            <p:cNvPr id="4" name="직사각형 22">
              <a:extLst>
                <a:ext uri="{FF2B5EF4-FFF2-40B4-BE49-F238E27FC236}">
                  <a16:creationId xmlns:a16="http://schemas.microsoft.com/office/drawing/2014/main" id="{08EA6EFB-E0A9-4479-86E1-77B169C55225}"/>
                </a:ext>
              </a:extLst>
            </p:cNvPr>
            <p:cNvSpPr/>
            <p:nvPr/>
          </p:nvSpPr>
          <p:spPr>
            <a:xfrm>
              <a:off x="9607244" y="3818015"/>
              <a:ext cx="1926772" cy="353198"/>
            </a:xfrm>
            <a:prstGeom prst="rect">
              <a:avLst/>
            </a:prstGeom>
            <a:noFill/>
            <a:ln>
              <a:solidFill>
                <a:schemeClr val="accent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dirty="0">
                <a:solidFill>
                  <a:schemeClr val="bg1"/>
                </a:solidFill>
              </a:endParaRPr>
            </a:p>
          </p:txBody>
        </p:sp>
        <p:grpSp>
          <p:nvGrpSpPr>
            <p:cNvPr id="10" name="그룹 9">
              <a:extLst>
                <a:ext uri="{FF2B5EF4-FFF2-40B4-BE49-F238E27FC236}">
                  <a16:creationId xmlns:a16="http://schemas.microsoft.com/office/drawing/2014/main" id="{F87702EA-71AF-4A71-9BBD-703C4C4EBCB4}"/>
                </a:ext>
              </a:extLst>
            </p:cNvPr>
            <p:cNvGrpSpPr/>
            <p:nvPr/>
          </p:nvGrpSpPr>
          <p:grpSpPr>
            <a:xfrm>
              <a:off x="9225023" y="3830349"/>
              <a:ext cx="2257138" cy="2173118"/>
              <a:chOff x="9225023" y="3830349"/>
              <a:chExt cx="2257138" cy="2173118"/>
            </a:xfrm>
          </p:grpSpPr>
          <p:sp>
            <p:nvSpPr>
              <p:cNvPr id="5" name="TextBox 4">
                <a:extLst>
                  <a:ext uri="{FF2B5EF4-FFF2-40B4-BE49-F238E27FC236}">
                    <a16:creationId xmlns:a16="http://schemas.microsoft.com/office/drawing/2014/main" id="{9ED5A26D-793F-A732-747A-7E8D2197DAE1}"/>
                  </a:ext>
                </a:extLst>
              </p:cNvPr>
              <p:cNvSpPr txBox="1"/>
              <p:nvPr/>
            </p:nvSpPr>
            <p:spPr>
              <a:xfrm>
                <a:off x="9618688" y="3830349"/>
                <a:ext cx="1335536" cy="369332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rtlCol="0">
                <a:spAutoFit/>
              </a:bodyPr>
              <a:lstStyle/>
              <a:p>
                <a:r>
                  <a:rPr lang="ko-KR" altLang="en-US" dirty="0">
                    <a:solidFill>
                      <a:schemeClr val="accent1">
                        <a:lumMod val="75000"/>
                      </a:schemeClr>
                    </a:solidFill>
                    <a:latin typeface="AppleSDGothicNeoEB00" panose="02000503000000000000" pitchFamily="2" charset="-127"/>
                    <a:ea typeface="AppleSDGothicNeoEB00" panose="02000503000000000000" pitchFamily="2" charset="-127"/>
                  </a:rPr>
                  <a:t>학점교류형</a:t>
                </a:r>
              </a:p>
            </p:txBody>
          </p:sp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0EAC1431-94BE-0059-1B42-7302B988C554}"/>
                  </a:ext>
                </a:extLst>
              </p:cNvPr>
              <p:cNvSpPr txBox="1"/>
              <p:nvPr/>
            </p:nvSpPr>
            <p:spPr>
              <a:xfrm>
                <a:off x="9225023" y="4212015"/>
                <a:ext cx="2257138" cy="179145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>
                  <a:lnSpc>
                    <a:spcPct val="150000"/>
                  </a:lnSpc>
                </a:pPr>
                <a:r>
                  <a:rPr lang="en-US" altLang="ko-KR" sz="1500" dirty="0">
                    <a:solidFill>
                      <a:schemeClr val="tx1">
                        <a:lumMod val="85000"/>
                        <a:lumOff val="15000"/>
                      </a:schemeClr>
                    </a:solidFill>
                    <a:latin typeface="AppleSDGothicNeoM00" panose="02000503000000000000" pitchFamily="2" charset="-127"/>
                    <a:ea typeface="AppleSDGothicNeoM00" panose="02000503000000000000" pitchFamily="2" charset="-127"/>
                  </a:rPr>
                  <a:t>      · </a:t>
                </a:r>
                <a:r>
                  <a:rPr lang="ko-KR" altLang="en-US" sz="1500" dirty="0">
                    <a:solidFill>
                      <a:schemeClr val="tx1">
                        <a:lumMod val="85000"/>
                        <a:lumOff val="15000"/>
                      </a:schemeClr>
                    </a:solidFill>
                    <a:latin typeface="AppleSDGothicNeoM00" panose="02000503000000000000" pitchFamily="2" charset="-127"/>
                    <a:ea typeface="AppleSDGothicNeoM00" panose="02000503000000000000" pitchFamily="2" charset="-127"/>
                  </a:rPr>
                  <a:t>즐거운 승마</a:t>
                </a:r>
              </a:p>
              <a:p>
                <a:pPr>
                  <a:lnSpc>
                    <a:spcPct val="150000"/>
                  </a:lnSpc>
                </a:pPr>
                <a:r>
                  <a:rPr lang="en-US" altLang="ko-KR" sz="1500" dirty="0">
                    <a:solidFill>
                      <a:schemeClr val="tx1">
                        <a:lumMod val="85000"/>
                        <a:lumOff val="15000"/>
                      </a:schemeClr>
                    </a:solidFill>
                    <a:latin typeface="AppleSDGothicNeoM00" panose="02000503000000000000" pitchFamily="2" charset="-127"/>
                    <a:ea typeface="AppleSDGothicNeoM00" panose="02000503000000000000" pitchFamily="2" charset="-127"/>
                  </a:rPr>
                  <a:t>      · </a:t>
                </a:r>
                <a:r>
                  <a:rPr lang="ko-KR" altLang="en-US" sz="1500" dirty="0">
                    <a:solidFill>
                      <a:schemeClr val="tx1">
                        <a:lumMod val="85000"/>
                        <a:lumOff val="15000"/>
                      </a:schemeClr>
                    </a:solidFill>
                    <a:latin typeface="AppleSDGothicNeoM00" panose="02000503000000000000" pitchFamily="2" charset="-127"/>
                    <a:ea typeface="AppleSDGothicNeoM00" panose="02000503000000000000" pitchFamily="2" charset="-127"/>
                  </a:rPr>
                  <a:t>스킨스쿠버 오픈워터</a:t>
                </a:r>
              </a:p>
              <a:p>
                <a:pPr>
                  <a:lnSpc>
                    <a:spcPct val="150000"/>
                  </a:lnSpc>
                </a:pPr>
                <a:r>
                  <a:rPr lang="en-US" altLang="ko-KR" sz="1500" dirty="0">
                    <a:solidFill>
                      <a:schemeClr val="tx1">
                        <a:lumMod val="85000"/>
                        <a:lumOff val="15000"/>
                      </a:schemeClr>
                    </a:solidFill>
                    <a:latin typeface="AppleSDGothicNeoM00" panose="02000503000000000000" pitchFamily="2" charset="-127"/>
                    <a:ea typeface="AppleSDGothicNeoM00" panose="02000503000000000000" pitchFamily="2" charset="-127"/>
                  </a:rPr>
                  <a:t>      · </a:t>
                </a:r>
                <a:r>
                  <a:rPr lang="ko-KR" altLang="en-US" sz="1500" dirty="0">
                    <a:solidFill>
                      <a:schemeClr val="tx1">
                        <a:lumMod val="85000"/>
                        <a:lumOff val="15000"/>
                      </a:schemeClr>
                    </a:solidFill>
                    <a:latin typeface="AppleSDGothicNeoM00" panose="02000503000000000000" pitchFamily="2" charset="-127"/>
                    <a:ea typeface="AppleSDGothicNeoM00" panose="02000503000000000000" pitchFamily="2" charset="-127"/>
                  </a:rPr>
                  <a:t>요트면허과정</a:t>
                </a:r>
                <a:endParaRPr lang="en-US" altLang="ko-KR" sz="1500" dirty="0">
                  <a:solidFill>
                    <a:schemeClr val="tx1">
                      <a:lumMod val="85000"/>
                      <a:lumOff val="15000"/>
                    </a:schemeClr>
                  </a:solidFill>
                  <a:latin typeface="AppleSDGothicNeoM00" panose="02000503000000000000" pitchFamily="2" charset="-127"/>
                  <a:ea typeface="AppleSDGothicNeoM00" panose="02000503000000000000" pitchFamily="2" charset="-127"/>
                </a:endParaRPr>
              </a:p>
              <a:p>
                <a:pPr>
                  <a:lnSpc>
                    <a:spcPct val="150000"/>
                  </a:lnSpc>
                </a:pPr>
                <a:r>
                  <a:rPr lang="en-US" altLang="ko-KR" sz="1500" dirty="0">
                    <a:solidFill>
                      <a:schemeClr val="tx1">
                        <a:lumMod val="85000"/>
                        <a:lumOff val="15000"/>
                      </a:schemeClr>
                    </a:solidFill>
                    <a:latin typeface="AppleSDGothicNeoM00" panose="02000503000000000000" pitchFamily="2" charset="-127"/>
                    <a:ea typeface="AppleSDGothicNeoM00" panose="02000503000000000000" pitchFamily="2" charset="-127"/>
                  </a:rPr>
                  <a:t>      · </a:t>
                </a:r>
                <a:r>
                  <a:rPr lang="ko-KR" altLang="en-US" sz="1500" dirty="0" err="1">
                    <a:solidFill>
                      <a:schemeClr val="tx1">
                        <a:lumMod val="85000"/>
                        <a:lumOff val="15000"/>
                      </a:schemeClr>
                    </a:solidFill>
                    <a:latin typeface="AppleSDGothicNeoM00" panose="02000503000000000000" pitchFamily="2" charset="-127"/>
                    <a:ea typeface="AppleSDGothicNeoM00" panose="02000503000000000000" pitchFamily="2" charset="-127"/>
                  </a:rPr>
                  <a:t>제주기후미식</a:t>
                </a:r>
                <a:endParaRPr lang="ko-KR" altLang="en-US" sz="1500" dirty="0">
                  <a:solidFill>
                    <a:schemeClr val="tx1">
                      <a:lumMod val="85000"/>
                      <a:lumOff val="15000"/>
                    </a:schemeClr>
                  </a:solidFill>
                  <a:latin typeface="AppleSDGothicNeoM00" panose="02000503000000000000" pitchFamily="2" charset="-127"/>
                  <a:ea typeface="AppleSDGothicNeoM00" panose="02000503000000000000" pitchFamily="2" charset="-127"/>
                </a:endParaRPr>
              </a:p>
              <a:p>
                <a:pPr>
                  <a:lnSpc>
                    <a:spcPct val="150000"/>
                  </a:lnSpc>
                </a:pPr>
                <a:r>
                  <a:rPr lang="en-US" altLang="ko-KR" sz="1500" dirty="0">
                    <a:solidFill>
                      <a:schemeClr val="tx1">
                        <a:lumMod val="85000"/>
                        <a:lumOff val="15000"/>
                      </a:schemeClr>
                    </a:solidFill>
                    <a:latin typeface="AppleSDGothicNeoM00" panose="02000503000000000000" pitchFamily="2" charset="-127"/>
                    <a:ea typeface="AppleSDGothicNeoM00" panose="02000503000000000000" pitchFamily="2" charset="-127"/>
                  </a:rPr>
                  <a:t>      · </a:t>
                </a:r>
                <a:r>
                  <a:rPr lang="ko-KR" altLang="en-US" sz="1500" dirty="0" err="1">
                    <a:solidFill>
                      <a:schemeClr val="tx1">
                        <a:lumMod val="85000"/>
                        <a:lumOff val="15000"/>
                      </a:schemeClr>
                    </a:solidFill>
                    <a:latin typeface="AppleSDGothicNeoM00" panose="02000503000000000000" pitchFamily="2" charset="-127"/>
                    <a:ea typeface="AppleSDGothicNeoM00" panose="02000503000000000000" pitchFamily="2" charset="-127"/>
                  </a:rPr>
                  <a:t>런케이션</a:t>
                </a:r>
                <a:r>
                  <a:rPr lang="ko-KR" altLang="en-US" sz="1500" dirty="0">
                    <a:solidFill>
                      <a:schemeClr val="tx1">
                        <a:lumMod val="85000"/>
                        <a:lumOff val="15000"/>
                      </a:schemeClr>
                    </a:solidFill>
                    <a:latin typeface="AppleSDGothicNeoM00" panose="02000503000000000000" pitchFamily="2" charset="-127"/>
                    <a:ea typeface="AppleSDGothicNeoM00" panose="02000503000000000000" pitchFamily="2" charset="-127"/>
                  </a:rPr>
                  <a:t> 데이</a:t>
                </a:r>
                <a:endParaRPr lang="en-US" altLang="ko-KR" sz="1500" dirty="0">
                  <a:solidFill>
                    <a:schemeClr val="tx1">
                      <a:lumMod val="85000"/>
                      <a:lumOff val="15000"/>
                    </a:schemeClr>
                  </a:solidFill>
                  <a:latin typeface="AppleSDGothicNeoM00" panose="02000503000000000000" pitchFamily="2" charset="-127"/>
                  <a:ea typeface="AppleSDGothicNeoM00" panose="02000503000000000000" pitchFamily="2" charset="-127"/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88666994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슬라이드 번호 개체 틀 22">
            <a:extLst>
              <a:ext uri="{FF2B5EF4-FFF2-40B4-BE49-F238E27FC236}">
                <a16:creationId xmlns:a16="http://schemas.microsoft.com/office/drawing/2014/main" id="{EDDF18C9-49BC-4862-B663-26749AE857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225023" y="6356350"/>
            <a:ext cx="2743200" cy="365125"/>
          </a:xfrm>
        </p:spPr>
        <p:txBody>
          <a:bodyPr/>
          <a:lstStyle/>
          <a:p>
            <a:fld id="{3427C612-4188-C945-8C9A-B2AA293431D6}" type="slidenum">
              <a:rPr lang="en-KR" smtClean="0"/>
              <a:t>3</a:t>
            </a:fld>
            <a:endParaRPr lang="en-KR"/>
          </a:p>
        </p:txBody>
      </p:sp>
      <p:grpSp>
        <p:nvGrpSpPr>
          <p:cNvPr id="9" name="그룹 8">
            <a:extLst>
              <a:ext uri="{FF2B5EF4-FFF2-40B4-BE49-F238E27FC236}">
                <a16:creationId xmlns:a16="http://schemas.microsoft.com/office/drawing/2014/main" id="{13E91E3E-C78B-4EC0-A0F9-66C6CCCE5DED}"/>
              </a:ext>
            </a:extLst>
          </p:cNvPr>
          <p:cNvGrpSpPr/>
          <p:nvPr/>
        </p:nvGrpSpPr>
        <p:grpSpPr>
          <a:xfrm>
            <a:off x="0" y="0"/>
            <a:ext cx="12192000" cy="1263559"/>
            <a:chOff x="0" y="0"/>
            <a:chExt cx="12192000" cy="1263559"/>
          </a:xfrm>
        </p:grpSpPr>
        <p:sp>
          <p:nvSpPr>
            <p:cNvPr id="12" name="직사각형 11">
              <a:extLst>
                <a:ext uri="{FF2B5EF4-FFF2-40B4-BE49-F238E27FC236}">
                  <a16:creationId xmlns:a16="http://schemas.microsoft.com/office/drawing/2014/main" id="{6F75BD9E-3EBC-44FA-9208-77A97A645F4E}"/>
                </a:ext>
              </a:extLst>
            </p:cNvPr>
            <p:cNvSpPr/>
            <p:nvPr/>
          </p:nvSpPr>
          <p:spPr>
            <a:xfrm>
              <a:off x="0" y="0"/>
              <a:ext cx="12192000" cy="1263559"/>
            </a:xfrm>
            <a:prstGeom prst="rect">
              <a:avLst/>
            </a:prstGeom>
            <a:solidFill>
              <a:srgbClr val="1F2C58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/>
            </a:p>
          </p:txBody>
        </p:sp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02BF359B-988C-4CD5-A0A5-B6EE544D63E3}"/>
                </a:ext>
              </a:extLst>
            </p:cNvPr>
            <p:cNvSpPr txBox="1"/>
            <p:nvPr/>
          </p:nvSpPr>
          <p:spPr>
            <a:xfrm>
              <a:off x="438167" y="302459"/>
              <a:ext cx="9780871" cy="658642"/>
            </a:xfrm>
            <a:prstGeom prst="rect">
              <a:avLst/>
            </a:prstGeom>
            <a:noFill/>
          </p:spPr>
          <p:txBody>
            <a:bodyPr wrap="square" rtlCol="0" anchor="ctr">
              <a:spAutoFit/>
            </a:bodyPr>
            <a:lstStyle/>
            <a:p>
              <a:pPr>
                <a:lnSpc>
                  <a:spcPct val="120000"/>
                </a:lnSpc>
              </a:pPr>
              <a:endParaRPr lang="ko-KR" altLang="en-US" sz="3200" dirty="0">
                <a:solidFill>
                  <a:schemeClr val="bg1"/>
                </a:solidFill>
                <a:latin typeface="AppleSDGothicNeoH00" panose="02000503000000000000" pitchFamily="2" charset="-127"/>
                <a:ea typeface="AppleSDGothicNeoH00" panose="02000503000000000000" pitchFamily="2" charset="-127"/>
              </a:endParaRPr>
            </a:p>
          </p:txBody>
        </p:sp>
      </p:grpSp>
      <p:pic>
        <p:nvPicPr>
          <p:cNvPr id="3" name="그림 2">
            <a:extLst>
              <a:ext uri="{FF2B5EF4-FFF2-40B4-BE49-F238E27FC236}">
                <a16:creationId xmlns:a16="http://schemas.microsoft.com/office/drawing/2014/main" id="{5B37026B-663F-4814-9189-881AAEDA2734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2972417" y="2667517"/>
            <a:ext cx="6252606" cy="3888024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A71AE716-4E42-4862-9B82-00073AE8CD87}"/>
              </a:ext>
            </a:extLst>
          </p:cNvPr>
          <p:cNvSpPr txBox="1"/>
          <p:nvPr/>
        </p:nvSpPr>
        <p:spPr>
          <a:xfrm>
            <a:off x="-1" y="1585485"/>
            <a:ext cx="12192001" cy="511807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en-KR"/>
            </a:defPPr>
            <a:lvl1pPr>
              <a:lnSpc>
                <a:spcPct val="120000"/>
              </a:lnSpc>
              <a:defRPr sz="3200">
                <a:solidFill>
                  <a:schemeClr val="bg1"/>
                </a:solidFill>
                <a:latin typeface="AppleSDGothicNeoH00" panose="02000503000000000000" pitchFamily="2" charset="-127"/>
                <a:ea typeface="AppleSDGothicNeoH00" panose="02000503000000000000" pitchFamily="2" charset="-127"/>
              </a:defRPr>
            </a:lvl1pPr>
          </a:lstStyle>
          <a:p>
            <a:pPr algn="ctr"/>
            <a:r>
              <a:rPr lang="ko-KR" altLang="en-US" sz="2400" dirty="0">
                <a:solidFill>
                  <a:srgbClr val="1F2C58"/>
                </a:solidFill>
              </a:rPr>
              <a:t>교육</a:t>
            </a:r>
            <a:r>
              <a:rPr lang="en-US" altLang="ko-KR" sz="2400" dirty="0">
                <a:solidFill>
                  <a:srgbClr val="1F2C58"/>
                </a:solidFill>
              </a:rPr>
              <a:t>·</a:t>
            </a:r>
            <a:r>
              <a:rPr lang="ko-KR" altLang="en-US" sz="2400" dirty="0">
                <a:solidFill>
                  <a:srgbClr val="1F2C58"/>
                </a:solidFill>
              </a:rPr>
              <a:t>연구활동을 중심으로　체류와 산업협력이 결합된 체류 기반 교육</a:t>
            </a:r>
            <a:r>
              <a:rPr lang="en-US" altLang="ko-KR" sz="2400" dirty="0">
                <a:solidFill>
                  <a:srgbClr val="1F2C58"/>
                </a:solidFill>
              </a:rPr>
              <a:t>·</a:t>
            </a:r>
            <a:r>
              <a:rPr lang="ko-KR" altLang="en-US" sz="2400" dirty="0">
                <a:solidFill>
                  <a:srgbClr val="1F2C58"/>
                </a:solidFill>
              </a:rPr>
              <a:t>연구 협력 모델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4F993CE-9C03-AA11-DC95-F932F32BC69F}"/>
              </a:ext>
            </a:extLst>
          </p:cNvPr>
          <p:cNvSpPr txBox="1"/>
          <p:nvPr/>
        </p:nvSpPr>
        <p:spPr>
          <a:xfrm>
            <a:off x="0" y="231670"/>
            <a:ext cx="12192000" cy="800219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en-KR"/>
            </a:defPPr>
            <a:lvl1pPr>
              <a:lnSpc>
                <a:spcPct val="120000"/>
              </a:lnSpc>
              <a:defRPr sz="3200">
                <a:solidFill>
                  <a:schemeClr val="bg1"/>
                </a:solidFill>
                <a:latin typeface="AppleSDGothicNeoH00" panose="02000503000000000000" pitchFamily="2" charset="-127"/>
                <a:ea typeface="AppleSDGothicNeoH00" panose="02000503000000000000" pitchFamily="2" charset="-127"/>
              </a:defRPr>
            </a:lvl1pPr>
          </a:lstStyle>
          <a:p>
            <a:pPr algn="ctr"/>
            <a:r>
              <a:rPr lang="ko-KR" altLang="en-US" sz="4000" dirty="0"/>
              <a:t>글로벌</a:t>
            </a:r>
            <a:r>
              <a:rPr lang="en-US" altLang="ko-KR" sz="4000" dirty="0"/>
              <a:t>K-</a:t>
            </a:r>
            <a:r>
              <a:rPr lang="ko-KR" altLang="en-US" sz="4000" dirty="0"/>
              <a:t>교육</a:t>
            </a:r>
            <a:r>
              <a:rPr lang="en-US" altLang="ko-KR" sz="4000" dirty="0"/>
              <a:t>·</a:t>
            </a:r>
            <a:r>
              <a:rPr lang="ko-KR" altLang="en-US" sz="4000" dirty="0"/>
              <a:t>연구 </a:t>
            </a:r>
            <a:r>
              <a:rPr lang="ko-KR" altLang="en-US" sz="4000" dirty="0" err="1"/>
              <a:t>런케이션</a:t>
            </a:r>
            <a:r>
              <a:rPr lang="ko-KR" altLang="en-US" sz="4000" dirty="0"/>
              <a:t>　플랫폼　조성　사업</a:t>
            </a:r>
          </a:p>
        </p:txBody>
      </p:sp>
    </p:spTree>
    <p:extLst>
      <p:ext uri="{BB962C8B-B14F-4D97-AF65-F5344CB8AC3E}">
        <p14:creationId xmlns:p14="http://schemas.microsoft.com/office/powerpoint/2010/main" val="270128381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그룹 2">
            <a:extLst>
              <a:ext uri="{FF2B5EF4-FFF2-40B4-BE49-F238E27FC236}">
                <a16:creationId xmlns:a16="http://schemas.microsoft.com/office/drawing/2014/main" id="{90853D45-61DA-1F96-A7A3-9BC07415445E}"/>
              </a:ext>
            </a:extLst>
          </p:cNvPr>
          <p:cNvGrpSpPr/>
          <p:nvPr/>
        </p:nvGrpSpPr>
        <p:grpSpPr>
          <a:xfrm>
            <a:off x="0" y="0"/>
            <a:ext cx="12192000" cy="1263559"/>
            <a:chOff x="0" y="0"/>
            <a:chExt cx="12192000" cy="1263559"/>
          </a:xfrm>
        </p:grpSpPr>
        <p:sp>
          <p:nvSpPr>
            <p:cNvPr id="4" name="직사각형 3">
              <a:extLst>
                <a:ext uri="{FF2B5EF4-FFF2-40B4-BE49-F238E27FC236}">
                  <a16:creationId xmlns:a16="http://schemas.microsoft.com/office/drawing/2014/main" id="{2C752C3F-F3FC-86FA-9F5F-391DB17AA229}"/>
                </a:ext>
              </a:extLst>
            </p:cNvPr>
            <p:cNvSpPr/>
            <p:nvPr/>
          </p:nvSpPr>
          <p:spPr>
            <a:xfrm>
              <a:off x="0" y="0"/>
              <a:ext cx="12192000" cy="1263559"/>
            </a:xfrm>
            <a:prstGeom prst="rect">
              <a:avLst/>
            </a:prstGeom>
            <a:solidFill>
              <a:srgbClr val="1F2C58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/>
            </a:p>
          </p:txBody>
        </p:sp>
        <p:sp>
          <p:nvSpPr>
            <p:cNvPr id="5" name="TextBox 4">
              <a:extLst>
                <a:ext uri="{FF2B5EF4-FFF2-40B4-BE49-F238E27FC236}">
                  <a16:creationId xmlns:a16="http://schemas.microsoft.com/office/drawing/2014/main" id="{F2BFC584-0F4E-7247-22C0-C257CE1709C1}"/>
                </a:ext>
              </a:extLst>
            </p:cNvPr>
            <p:cNvSpPr txBox="1"/>
            <p:nvPr/>
          </p:nvSpPr>
          <p:spPr>
            <a:xfrm>
              <a:off x="438167" y="302459"/>
              <a:ext cx="9780871" cy="658642"/>
            </a:xfrm>
            <a:prstGeom prst="rect">
              <a:avLst/>
            </a:prstGeom>
            <a:noFill/>
          </p:spPr>
          <p:txBody>
            <a:bodyPr wrap="square" rtlCol="0" anchor="ctr">
              <a:spAutoFit/>
            </a:bodyPr>
            <a:lstStyle/>
            <a:p>
              <a:pPr>
                <a:lnSpc>
                  <a:spcPct val="120000"/>
                </a:lnSpc>
              </a:pPr>
              <a:endParaRPr lang="ko-KR" altLang="en-US" sz="3200" dirty="0">
                <a:solidFill>
                  <a:schemeClr val="bg1"/>
                </a:solidFill>
                <a:latin typeface="AppleSDGothicNeoH00" panose="02000503000000000000" pitchFamily="2" charset="-127"/>
                <a:ea typeface="AppleSDGothicNeoH00" panose="02000503000000000000" pitchFamily="2" charset="-127"/>
              </a:endParaRPr>
            </a:p>
          </p:txBody>
        </p:sp>
      </p:grpSp>
      <p:sp>
        <p:nvSpPr>
          <p:cNvPr id="27" name="슬라이드 번호 개체 틀 22">
            <a:extLst>
              <a:ext uri="{FF2B5EF4-FFF2-40B4-BE49-F238E27FC236}">
                <a16:creationId xmlns:a16="http://schemas.microsoft.com/office/drawing/2014/main" id="{EDDF18C9-49BC-4862-B663-26749AE857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257680" y="6337585"/>
            <a:ext cx="2743200" cy="365125"/>
          </a:xfrm>
        </p:spPr>
        <p:txBody>
          <a:bodyPr/>
          <a:lstStyle/>
          <a:p>
            <a:fld id="{3427C612-4188-C945-8C9A-B2AA293431D6}" type="slidenum">
              <a:rPr lang="en-KR" smtClean="0"/>
              <a:t>4</a:t>
            </a:fld>
            <a:endParaRPr lang="en-KR"/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D579DE7E-C03A-1A5E-7171-4075C0E887F8}"/>
              </a:ext>
            </a:extLst>
          </p:cNvPr>
          <p:cNvSpPr txBox="1"/>
          <p:nvPr/>
        </p:nvSpPr>
        <p:spPr>
          <a:xfrm>
            <a:off x="0" y="2334785"/>
            <a:ext cx="12192000" cy="22621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ko-KR" altLang="en-US" sz="2400" dirty="0">
                <a:solidFill>
                  <a:srgbClr val="262626"/>
                </a:solidFill>
                <a:latin typeface="AppleSDGothicNeoM00" panose="02000503000000000000" pitchFamily="2" charset="-127"/>
                <a:ea typeface="AppleSDGothicNeoM00" panose="02000503000000000000" pitchFamily="2" charset="-127"/>
              </a:rPr>
              <a:t>기존 교육의 한계 극복</a:t>
            </a:r>
            <a:r>
              <a:rPr lang="en-US" altLang="ko-KR" sz="2400" dirty="0">
                <a:solidFill>
                  <a:srgbClr val="262626"/>
                </a:solidFill>
                <a:latin typeface="AppleSDGothicNeoM00" panose="02000503000000000000" pitchFamily="2" charset="-127"/>
                <a:ea typeface="AppleSDGothicNeoM00" panose="02000503000000000000" pitchFamily="2" charset="-127"/>
              </a:rPr>
              <a:t>,</a:t>
            </a:r>
            <a:r>
              <a:rPr lang="ko-KR" altLang="en-US" sz="2400" dirty="0">
                <a:solidFill>
                  <a:srgbClr val="262626"/>
                </a:solidFill>
                <a:latin typeface="AppleSDGothicNeoM00" panose="02000503000000000000" pitchFamily="2" charset="-127"/>
                <a:ea typeface="AppleSDGothicNeoM00" panose="02000503000000000000" pitchFamily="2" charset="-127"/>
              </a:rPr>
              <a:t> </a:t>
            </a:r>
            <a:endParaRPr lang="en-US" altLang="ko-KR" sz="2400" dirty="0">
              <a:solidFill>
                <a:srgbClr val="262626"/>
              </a:solidFill>
              <a:latin typeface="AppleSDGothicNeoM00" panose="02000503000000000000" pitchFamily="2" charset="-127"/>
              <a:ea typeface="AppleSDGothicNeoM00" panose="02000503000000000000" pitchFamily="2" charset="-127"/>
            </a:endParaRPr>
          </a:p>
          <a:p>
            <a:pPr algn="ctr">
              <a:lnSpc>
                <a:spcPct val="150000"/>
              </a:lnSpc>
            </a:pPr>
            <a:r>
              <a:rPr lang="ko-KR" altLang="en-US" sz="2400" dirty="0">
                <a:solidFill>
                  <a:srgbClr val="262626"/>
                </a:solidFill>
                <a:latin typeface="AppleSDGothicNeoM00" panose="02000503000000000000" pitchFamily="2" charset="-127"/>
                <a:ea typeface="AppleSDGothicNeoM00" panose="02000503000000000000" pitchFamily="2" charset="-127"/>
              </a:rPr>
              <a:t>지역 기반 교육활성화 및 정주인구 유입</a:t>
            </a:r>
            <a:r>
              <a:rPr lang="en-US" altLang="ko-KR" sz="2400" dirty="0">
                <a:solidFill>
                  <a:srgbClr val="262626"/>
                </a:solidFill>
                <a:latin typeface="AppleSDGothicNeoM00" panose="02000503000000000000" pitchFamily="2" charset="-127"/>
                <a:ea typeface="AppleSDGothicNeoM00" panose="02000503000000000000" pitchFamily="2" charset="-127"/>
              </a:rPr>
              <a:t>,</a:t>
            </a:r>
            <a:r>
              <a:rPr lang="ko-KR" altLang="en-US" sz="2400" dirty="0">
                <a:solidFill>
                  <a:srgbClr val="262626"/>
                </a:solidFill>
                <a:latin typeface="AppleSDGothicNeoM00" panose="02000503000000000000" pitchFamily="2" charset="-127"/>
                <a:ea typeface="AppleSDGothicNeoM00" panose="02000503000000000000" pitchFamily="2" charset="-127"/>
              </a:rPr>
              <a:t> </a:t>
            </a:r>
            <a:endParaRPr lang="en-US" altLang="ko-KR" sz="2400" dirty="0">
              <a:solidFill>
                <a:srgbClr val="262626"/>
              </a:solidFill>
              <a:latin typeface="AppleSDGothicNeoM00" panose="02000503000000000000" pitchFamily="2" charset="-127"/>
              <a:ea typeface="AppleSDGothicNeoM00" panose="02000503000000000000" pitchFamily="2" charset="-127"/>
            </a:endParaRPr>
          </a:p>
          <a:p>
            <a:pPr algn="ctr">
              <a:lnSpc>
                <a:spcPct val="150000"/>
              </a:lnSpc>
            </a:pPr>
            <a:r>
              <a:rPr lang="ko-KR" altLang="en-US" sz="2400" dirty="0">
                <a:solidFill>
                  <a:srgbClr val="262626"/>
                </a:solidFill>
                <a:latin typeface="AppleSDGothicNeoM00" panose="02000503000000000000" pitchFamily="2" charset="-127"/>
                <a:ea typeface="AppleSDGothicNeoM00" panose="02000503000000000000" pitchFamily="2" charset="-127"/>
              </a:rPr>
              <a:t>대학과 지역사회의 상생 </a:t>
            </a:r>
            <a:endParaRPr lang="en-US" altLang="ko-KR" sz="2400" dirty="0">
              <a:solidFill>
                <a:srgbClr val="262626"/>
              </a:solidFill>
              <a:latin typeface="AppleSDGothicNeoM00" panose="02000503000000000000" pitchFamily="2" charset="-127"/>
              <a:ea typeface="AppleSDGothicNeoM00" panose="02000503000000000000" pitchFamily="2" charset="-127"/>
            </a:endParaRPr>
          </a:p>
          <a:p>
            <a:pPr algn="ctr">
              <a:lnSpc>
                <a:spcPct val="150000"/>
              </a:lnSpc>
            </a:pPr>
            <a:r>
              <a:rPr lang="ko-KR" altLang="en-US" sz="2400" dirty="0">
                <a:solidFill>
                  <a:srgbClr val="262626"/>
                </a:solidFill>
                <a:latin typeface="AppleSDGothicNeoM00" panose="02000503000000000000" pitchFamily="2" charset="-127"/>
                <a:ea typeface="AppleSDGothicNeoM00" panose="02000503000000000000" pitchFamily="2" charset="-127"/>
              </a:rPr>
              <a:t>배움과 휴식을 결합한 체류형 교육여행</a:t>
            </a:r>
            <a:endParaRPr lang="en-US" altLang="ko-KR" sz="2400" dirty="0">
              <a:solidFill>
                <a:srgbClr val="262626"/>
              </a:solidFill>
              <a:latin typeface="AppleSDGothicNeoM00" panose="02000503000000000000" pitchFamily="2" charset="-127"/>
              <a:ea typeface="AppleSDGothicNeoM00" panose="02000503000000000000" pitchFamily="2" charset="-127"/>
            </a:endParaRP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4E692C0B-952E-461F-837A-10AEFCF1A8C9}"/>
              </a:ext>
            </a:extLst>
          </p:cNvPr>
          <p:cNvSpPr txBox="1"/>
          <p:nvPr/>
        </p:nvSpPr>
        <p:spPr>
          <a:xfrm>
            <a:off x="0" y="288710"/>
            <a:ext cx="12192000" cy="800219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en-KR"/>
            </a:defPPr>
            <a:lvl1pPr>
              <a:lnSpc>
                <a:spcPct val="120000"/>
              </a:lnSpc>
              <a:defRPr sz="3200">
                <a:solidFill>
                  <a:schemeClr val="bg1"/>
                </a:solidFill>
                <a:latin typeface="AppleSDGothicNeoH00" panose="02000503000000000000" pitchFamily="2" charset="-127"/>
                <a:ea typeface="AppleSDGothicNeoH00" panose="02000503000000000000" pitchFamily="2" charset="-127"/>
              </a:defRPr>
            </a:lvl1pPr>
          </a:lstStyle>
          <a:p>
            <a:pPr algn="ctr"/>
            <a:r>
              <a:rPr lang="ko-KR" altLang="en-US" sz="4000" dirty="0" err="1"/>
              <a:t>런케이션</a:t>
            </a:r>
            <a:r>
              <a:rPr lang="en-US" altLang="ko-KR" sz="4000" dirty="0"/>
              <a:t>(</a:t>
            </a:r>
            <a:r>
              <a:rPr lang="en-US" altLang="ko-KR" sz="4000" dirty="0" err="1"/>
              <a:t>Leancation</a:t>
            </a:r>
            <a:r>
              <a:rPr lang="en-US" altLang="ko-KR" sz="4000" dirty="0"/>
              <a:t>) = Learning + Vacation</a:t>
            </a:r>
          </a:p>
        </p:txBody>
      </p:sp>
    </p:spTree>
    <p:extLst>
      <p:ext uri="{BB962C8B-B14F-4D97-AF65-F5344CB8AC3E}">
        <p14:creationId xmlns:p14="http://schemas.microsoft.com/office/powerpoint/2010/main" val="305290771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6CA04EB-7BEA-E5D7-F452-D3CC52C1F8E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그림 7">
            <a:extLst>
              <a:ext uri="{FF2B5EF4-FFF2-40B4-BE49-F238E27FC236}">
                <a16:creationId xmlns:a16="http://schemas.microsoft.com/office/drawing/2014/main" id="{B88EAA46-C885-425E-3C5C-A53343D1786D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b="5534"/>
          <a:stretch>
            <a:fillRect/>
          </a:stretch>
        </p:blipFill>
        <p:spPr>
          <a:xfrm>
            <a:off x="2322807" y="0"/>
            <a:ext cx="7760993" cy="6804786"/>
          </a:xfrm>
          <a:prstGeom prst="rect">
            <a:avLst/>
          </a:prstGeom>
        </p:spPr>
      </p:pic>
      <p:sp>
        <p:nvSpPr>
          <p:cNvPr id="29" name="TextBox 28">
            <a:extLst>
              <a:ext uri="{FF2B5EF4-FFF2-40B4-BE49-F238E27FC236}">
                <a16:creationId xmlns:a16="http://schemas.microsoft.com/office/drawing/2014/main" id="{48F41E6E-A9B0-BF67-2690-85064902F86A}"/>
              </a:ext>
            </a:extLst>
          </p:cNvPr>
          <p:cNvSpPr txBox="1"/>
          <p:nvPr/>
        </p:nvSpPr>
        <p:spPr>
          <a:xfrm>
            <a:off x="438167" y="302459"/>
            <a:ext cx="9780871" cy="658642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>
              <a:lnSpc>
                <a:spcPct val="120000"/>
              </a:lnSpc>
            </a:pPr>
            <a:endParaRPr lang="ko-KR" altLang="en-US" sz="3200" dirty="0">
              <a:solidFill>
                <a:schemeClr val="bg1"/>
              </a:solidFill>
              <a:latin typeface="AppleSDGothicNeoH00" panose="02000503000000000000" pitchFamily="2" charset="-127"/>
              <a:ea typeface="AppleSDGothicNeoH00" panose="02000503000000000000" pitchFamily="2" charset="-127"/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9BA2CB83-A412-33F1-56C3-108001823B24}"/>
              </a:ext>
            </a:extLst>
          </p:cNvPr>
          <p:cNvSpPr txBox="1"/>
          <p:nvPr/>
        </p:nvSpPr>
        <p:spPr>
          <a:xfrm>
            <a:off x="0" y="277837"/>
            <a:ext cx="12192000" cy="707886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en-KR"/>
            </a:defPPr>
            <a:lvl1pPr>
              <a:lnSpc>
                <a:spcPct val="120000"/>
              </a:lnSpc>
              <a:defRPr sz="3200">
                <a:solidFill>
                  <a:schemeClr val="bg1"/>
                </a:solidFill>
                <a:latin typeface="AppleSDGothicNeoH00" panose="02000503000000000000" pitchFamily="2" charset="-127"/>
                <a:ea typeface="AppleSDGothicNeoH00" panose="02000503000000000000" pitchFamily="2" charset="-127"/>
              </a:defRPr>
            </a:lvl1pPr>
          </a:lstStyle>
          <a:p>
            <a:pPr>
              <a:lnSpc>
                <a:spcPct val="100000"/>
              </a:lnSpc>
            </a:pPr>
            <a:r>
              <a:rPr lang="ko-KR" altLang="en-US" sz="4000" b="1" dirty="0"/>
              <a:t>　　　　　　제주한라대학교 　</a:t>
            </a:r>
          </a:p>
        </p:txBody>
      </p:sp>
      <p:sp>
        <p:nvSpPr>
          <p:cNvPr id="11" name="슬라이드 번호 개체 틀 22">
            <a:extLst>
              <a:ext uri="{FF2B5EF4-FFF2-40B4-BE49-F238E27FC236}">
                <a16:creationId xmlns:a16="http://schemas.microsoft.com/office/drawing/2014/main" id="{E02738E3-9A11-6AA1-99E0-0C067ED02D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257680" y="6337585"/>
            <a:ext cx="2743200" cy="365125"/>
          </a:xfrm>
        </p:spPr>
        <p:txBody>
          <a:bodyPr/>
          <a:lstStyle/>
          <a:p>
            <a:fld id="{3427C612-4188-C945-8C9A-B2AA293431D6}" type="slidenum">
              <a:rPr lang="en-KR" smtClean="0"/>
              <a:t>5</a:t>
            </a:fld>
            <a:endParaRPr lang="en-KR"/>
          </a:p>
        </p:txBody>
      </p:sp>
    </p:spTree>
    <p:extLst>
      <p:ext uri="{BB962C8B-B14F-4D97-AF65-F5344CB8AC3E}">
        <p14:creationId xmlns:p14="http://schemas.microsoft.com/office/powerpoint/2010/main" val="287920351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940CE7B-930D-0A9A-3EE8-A1D469F88E7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그림 11">
            <a:extLst>
              <a:ext uri="{FF2B5EF4-FFF2-40B4-BE49-F238E27FC236}">
                <a16:creationId xmlns:a16="http://schemas.microsoft.com/office/drawing/2014/main" id="{02BDB391-0389-2F50-B6D7-000D2FB344F6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9211" t="14374" r="11350" b="16508"/>
          <a:stretch>
            <a:fillRect/>
          </a:stretch>
        </p:blipFill>
        <p:spPr>
          <a:xfrm>
            <a:off x="3891100" y="1140227"/>
            <a:ext cx="4734947" cy="4119782"/>
          </a:xfrm>
          <a:prstGeom prst="rect">
            <a:avLst/>
          </a:prstGeom>
        </p:spPr>
      </p:pic>
      <p:grpSp>
        <p:nvGrpSpPr>
          <p:cNvPr id="81" name="그룹 80">
            <a:extLst>
              <a:ext uri="{FF2B5EF4-FFF2-40B4-BE49-F238E27FC236}">
                <a16:creationId xmlns:a16="http://schemas.microsoft.com/office/drawing/2014/main" id="{450CADB9-009A-51B5-B5A7-F3CD57CC260F}"/>
              </a:ext>
            </a:extLst>
          </p:cNvPr>
          <p:cNvGrpSpPr/>
          <p:nvPr/>
        </p:nvGrpSpPr>
        <p:grpSpPr>
          <a:xfrm>
            <a:off x="4761149" y="5323097"/>
            <a:ext cx="2973151" cy="407376"/>
            <a:chOff x="5153180" y="1398389"/>
            <a:chExt cx="1933102" cy="382444"/>
          </a:xfrm>
        </p:grpSpPr>
        <p:sp>
          <p:nvSpPr>
            <p:cNvPr id="60" name="직사각형 22">
              <a:extLst>
                <a:ext uri="{FF2B5EF4-FFF2-40B4-BE49-F238E27FC236}">
                  <a16:creationId xmlns:a16="http://schemas.microsoft.com/office/drawing/2014/main" id="{7986D3FC-822D-82E4-D2C7-80F8475DBFBC}"/>
                </a:ext>
              </a:extLst>
            </p:cNvPr>
            <p:cNvSpPr/>
            <p:nvPr/>
          </p:nvSpPr>
          <p:spPr>
            <a:xfrm>
              <a:off x="5153180" y="1398389"/>
              <a:ext cx="1926772" cy="353198"/>
            </a:xfrm>
            <a:prstGeom prst="rect">
              <a:avLst/>
            </a:prstGeom>
            <a:solidFill>
              <a:srgbClr val="1F2C58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dirty="0">
                <a:solidFill>
                  <a:schemeClr val="bg1"/>
                </a:solidFill>
              </a:endParaRPr>
            </a:p>
          </p:txBody>
        </p:sp>
        <p:sp>
          <p:nvSpPr>
            <p:cNvPr id="61" name="TextBox 60">
              <a:extLst>
                <a:ext uri="{FF2B5EF4-FFF2-40B4-BE49-F238E27FC236}">
                  <a16:creationId xmlns:a16="http://schemas.microsoft.com/office/drawing/2014/main" id="{B8561DD2-ED53-BE2E-2950-1AE6BE3CB330}"/>
                </a:ext>
              </a:extLst>
            </p:cNvPr>
            <p:cNvSpPr txBox="1"/>
            <p:nvPr/>
          </p:nvSpPr>
          <p:spPr>
            <a:xfrm>
              <a:off x="5159510" y="1411501"/>
              <a:ext cx="1926772" cy="369332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ko-KR" altLang="en-US" dirty="0">
                  <a:solidFill>
                    <a:schemeClr val="bg1"/>
                  </a:solidFill>
                  <a:latin typeface="AppleSDGothicNeoEB00" panose="02000503000000000000" pitchFamily="2" charset="-127"/>
                  <a:ea typeface="AppleSDGothicNeoEB00" panose="02000503000000000000" pitchFamily="2" charset="-127"/>
                </a:rPr>
                <a:t>제주지역기반　ＭＯＤＥＬ</a:t>
              </a:r>
            </a:p>
          </p:txBody>
        </p:sp>
      </p:grpSp>
      <p:sp>
        <p:nvSpPr>
          <p:cNvPr id="62" name="TextBox 61">
            <a:extLst>
              <a:ext uri="{FF2B5EF4-FFF2-40B4-BE49-F238E27FC236}">
                <a16:creationId xmlns:a16="http://schemas.microsoft.com/office/drawing/2014/main" id="{38F0D2A6-B5B7-4DA4-82DA-E75275CB2768}"/>
              </a:ext>
            </a:extLst>
          </p:cNvPr>
          <p:cNvSpPr txBox="1"/>
          <p:nvPr/>
        </p:nvSpPr>
        <p:spPr>
          <a:xfrm>
            <a:off x="4641009" y="5703872"/>
            <a:ext cx="310685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ko-KR" altLang="en-US" sz="1500" dirty="0">
                <a:solidFill>
                  <a:schemeClr val="tx1">
                    <a:lumMod val="85000"/>
                    <a:lumOff val="15000"/>
                  </a:schemeClr>
                </a:solidFill>
                <a:latin typeface="AppleSDGothicNeoM00" panose="02000503000000000000" pitchFamily="2" charset="-127"/>
                <a:ea typeface="AppleSDGothicNeoM00" panose="02000503000000000000" pitchFamily="2" charset="-127"/>
              </a:rPr>
              <a:t>산업혁신연계</a:t>
            </a:r>
            <a:endParaRPr lang="en-US" altLang="ko-KR" sz="1500" dirty="0">
              <a:solidFill>
                <a:schemeClr val="tx1">
                  <a:lumMod val="85000"/>
                  <a:lumOff val="15000"/>
                </a:schemeClr>
              </a:solidFill>
              <a:latin typeface="AppleSDGothicNeoM00" panose="02000503000000000000" pitchFamily="2" charset="-127"/>
              <a:ea typeface="AppleSDGothicNeoM00" panose="02000503000000000000" pitchFamily="2" charset="-127"/>
            </a:endParaRPr>
          </a:p>
          <a:p>
            <a:pPr algn="ctr"/>
            <a:r>
              <a:rPr lang="ko-KR" altLang="en-US" sz="1500" dirty="0">
                <a:solidFill>
                  <a:schemeClr val="tx1">
                    <a:lumMod val="85000"/>
                    <a:lumOff val="15000"/>
                  </a:schemeClr>
                </a:solidFill>
                <a:latin typeface="AppleSDGothicNeoM00" panose="02000503000000000000" pitchFamily="2" charset="-127"/>
                <a:ea typeface="AppleSDGothicNeoM00" panose="02000503000000000000" pitchFamily="2" charset="-127"/>
              </a:rPr>
              <a:t>문화유산체험</a:t>
            </a:r>
            <a:endParaRPr lang="en-US" altLang="ko-KR" sz="1500" dirty="0">
              <a:solidFill>
                <a:schemeClr val="tx1">
                  <a:lumMod val="85000"/>
                  <a:lumOff val="15000"/>
                </a:schemeClr>
              </a:solidFill>
              <a:latin typeface="AppleSDGothicNeoM00" panose="02000503000000000000" pitchFamily="2" charset="-127"/>
              <a:ea typeface="AppleSDGothicNeoM00" panose="02000503000000000000" pitchFamily="2" charset="-127"/>
            </a:endParaRPr>
          </a:p>
          <a:p>
            <a:pPr algn="ctr"/>
            <a:r>
              <a:rPr lang="ko-KR" altLang="en-US" sz="1500" dirty="0">
                <a:solidFill>
                  <a:schemeClr val="tx1">
                    <a:lumMod val="85000"/>
                    <a:lumOff val="15000"/>
                  </a:schemeClr>
                </a:solidFill>
                <a:latin typeface="AppleSDGothicNeoM00" panose="02000503000000000000" pitchFamily="2" charset="-127"/>
                <a:ea typeface="AppleSDGothicNeoM00" panose="02000503000000000000" pitchFamily="2" charset="-127"/>
              </a:rPr>
              <a:t> 자연생태탐구</a:t>
            </a:r>
          </a:p>
          <a:p>
            <a:pPr algn="ctr"/>
            <a:r>
              <a:rPr lang="ko-KR" altLang="en-US" sz="1500" dirty="0">
                <a:solidFill>
                  <a:schemeClr val="tx1">
                    <a:lumMod val="85000"/>
                    <a:lumOff val="15000"/>
                  </a:schemeClr>
                </a:solidFill>
                <a:latin typeface="AppleSDGothicNeoM00" panose="02000503000000000000" pitchFamily="2" charset="-127"/>
                <a:ea typeface="AppleSDGothicNeoM00" panose="02000503000000000000" pitchFamily="2" charset="-127"/>
              </a:rPr>
              <a:t>평생학습순환</a:t>
            </a:r>
          </a:p>
        </p:txBody>
      </p:sp>
      <p:grpSp>
        <p:nvGrpSpPr>
          <p:cNvPr id="82" name="그룹 81">
            <a:extLst>
              <a:ext uri="{FF2B5EF4-FFF2-40B4-BE49-F238E27FC236}">
                <a16:creationId xmlns:a16="http://schemas.microsoft.com/office/drawing/2014/main" id="{C9C54CE9-3F26-475B-9738-6572C1741767}"/>
              </a:ext>
            </a:extLst>
          </p:cNvPr>
          <p:cNvGrpSpPr/>
          <p:nvPr/>
        </p:nvGrpSpPr>
        <p:grpSpPr>
          <a:xfrm>
            <a:off x="508000" y="2180189"/>
            <a:ext cx="3027885" cy="659247"/>
            <a:chOff x="2431755" y="4406371"/>
            <a:chExt cx="1937391" cy="659247"/>
          </a:xfrm>
        </p:grpSpPr>
        <p:sp>
          <p:nvSpPr>
            <p:cNvPr id="64" name="직사각형 22">
              <a:extLst>
                <a:ext uri="{FF2B5EF4-FFF2-40B4-BE49-F238E27FC236}">
                  <a16:creationId xmlns:a16="http://schemas.microsoft.com/office/drawing/2014/main" id="{B4AC2395-DB25-F70A-3696-04555887A1D3}"/>
                </a:ext>
              </a:extLst>
            </p:cNvPr>
            <p:cNvSpPr/>
            <p:nvPr/>
          </p:nvSpPr>
          <p:spPr>
            <a:xfrm>
              <a:off x="2431755" y="4406371"/>
              <a:ext cx="1926772" cy="353198"/>
            </a:xfrm>
            <a:prstGeom prst="rect">
              <a:avLst/>
            </a:prstGeom>
            <a:solidFill>
              <a:srgbClr val="1F2C58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dirty="0">
                <a:solidFill>
                  <a:schemeClr val="bg1"/>
                </a:solidFill>
              </a:endParaRPr>
            </a:p>
          </p:txBody>
        </p:sp>
        <p:sp>
          <p:nvSpPr>
            <p:cNvPr id="66" name="TextBox 65">
              <a:extLst>
                <a:ext uri="{FF2B5EF4-FFF2-40B4-BE49-F238E27FC236}">
                  <a16:creationId xmlns:a16="http://schemas.microsoft.com/office/drawing/2014/main" id="{50948805-6626-0165-86F2-BDF52428709A}"/>
                </a:ext>
              </a:extLst>
            </p:cNvPr>
            <p:cNvSpPr txBox="1"/>
            <p:nvPr/>
          </p:nvSpPr>
          <p:spPr>
            <a:xfrm>
              <a:off x="2452774" y="4419287"/>
              <a:ext cx="1916372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ko-KR" altLang="en-US" dirty="0" err="1">
                  <a:solidFill>
                    <a:schemeClr val="bg1"/>
                  </a:solidFill>
                  <a:latin typeface="AppleSDGothicNeoEB00" panose="02000503000000000000" pitchFamily="2" charset="-127"/>
                  <a:ea typeface="AppleSDGothicNeoEB00" panose="02000503000000000000" pitchFamily="2" charset="-127"/>
                </a:rPr>
                <a:t>국내초광역협력</a:t>
              </a:r>
              <a:r>
                <a:rPr lang="ko-KR" altLang="en-US" dirty="0">
                  <a:solidFill>
                    <a:schemeClr val="bg1"/>
                  </a:solidFill>
                  <a:latin typeface="AppleSDGothicNeoEB00" panose="02000503000000000000" pitchFamily="2" charset="-127"/>
                  <a:ea typeface="AppleSDGothicNeoEB00" panose="02000503000000000000" pitchFamily="2" charset="-127"/>
                </a:rPr>
                <a:t>　 ＭＯＤＥＬ</a:t>
              </a:r>
            </a:p>
          </p:txBody>
        </p:sp>
      </p:grpSp>
      <p:grpSp>
        <p:nvGrpSpPr>
          <p:cNvPr id="83" name="그룹 82">
            <a:extLst>
              <a:ext uri="{FF2B5EF4-FFF2-40B4-BE49-F238E27FC236}">
                <a16:creationId xmlns:a16="http://schemas.microsoft.com/office/drawing/2014/main" id="{F37AE11E-1F06-38AC-83B2-284E5F74FD2C}"/>
              </a:ext>
            </a:extLst>
          </p:cNvPr>
          <p:cNvGrpSpPr/>
          <p:nvPr/>
        </p:nvGrpSpPr>
        <p:grpSpPr>
          <a:xfrm>
            <a:off x="8943065" y="2165851"/>
            <a:ext cx="3057815" cy="660669"/>
            <a:chOff x="7637237" y="4302115"/>
            <a:chExt cx="1936459" cy="660669"/>
          </a:xfrm>
        </p:grpSpPr>
        <p:sp>
          <p:nvSpPr>
            <p:cNvPr id="71" name="직사각형 22">
              <a:extLst>
                <a:ext uri="{FF2B5EF4-FFF2-40B4-BE49-F238E27FC236}">
                  <a16:creationId xmlns:a16="http://schemas.microsoft.com/office/drawing/2014/main" id="{3CD575A4-8CCD-F14A-64B2-2AC9CF3A10D1}"/>
                </a:ext>
              </a:extLst>
            </p:cNvPr>
            <p:cNvSpPr/>
            <p:nvPr/>
          </p:nvSpPr>
          <p:spPr>
            <a:xfrm>
              <a:off x="7637237" y="4302115"/>
              <a:ext cx="1926772" cy="353198"/>
            </a:xfrm>
            <a:prstGeom prst="rect">
              <a:avLst/>
            </a:prstGeom>
            <a:solidFill>
              <a:srgbClr val="1F2C58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dirty="0">
                <a:solidFill>
                  <a:schemeClr val="bg1"/>
                </a:solidFill>
              </a:endParaRPr>
            </a:p>
          </p:txBody>
        </p:sp>
        <p:sp>
          <p:nvSpPr>
            <p:cNvPr id="74" name="TextBox 73">
              <a:extLst>
                <a:ext uri="{FF2B5EF4-FFF2-40B4-BE49-F238E27FC236}">
                  <a16:creationId xmlns:a16="http://schemas.microsoft.com/office/drawing/2014/main" id="{8B5F73CE-D011-45F0-B06A-0261CDD11B0B}"/>
                </a:ext>
              </a:extLst>
            </p:cNvPr>
            <p:cNvSpPr txBox="1"/>
            <p:nvPr/>
          </p:nvSpPr>
          <p:spPr>
            <a:xfrm>
              <a:off x="7646924" y="4316453"/>
              <a:ext cx="1926772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ko-KR" altLang="en-US" dirty="0">
                  <a:solidFill>
                    <a:schemeClr val="bg1"/>
                  </a:solidFill>
                  <a:latin typeface="AppleSDGothicNeoEB00" panose="02000503000000000000" pitchFamily="2" charset="-127"/>
                  <a:ea typeface="AppleSDGothicNeoEB00" panose="02000503000000000000" pitchFamily="2" charset="-127"/>
                </a:rPr>
                <a:t>글로벌협력　 ＭＯＤＥＬ</a:t>
              </a:r>
            </a:p>
          </p:txBody>
        </p:sp>
      </p:grpSp>
      <p:sp>
        <p:nvSpPr>
          <p:cNvPr id="9" name="Text 0">
            <a:extLst>
              <a:ext uri="{FF2B5EF4-FFF2-40B4-BE49-F238E27FC236}">
                <a16:creationId xmlns:a16="http://schemas.microsoft.com/office/drawing/2014/main" id="{51076475-8E86-4AE0-D2E0-33C2E4E688BD}"/>
              </a:ext>
            </a:extLst>
          </p:cNvPr>
          <p:cNvSpPr/>
          <p:nvPr/>
        </p:nvSpPr>
        <p:spPr>
          <a:xfrm>
            <a:off x="0" y="245254"/>
            <a:ext cx="12192000" cy="74046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ctr">
              <a:lnSpc>
                <a:spcPct val="120000"/>
              </a:lnSpc>
            </a:pPr>
            <a:r>
              <a:rPr lang="ko-KR" altLang="en-US" sz="5400" b="1" dirty="0">
                <a:solidFill>
                  <a:schemeClr val="accent1">
                    <a:lumMod val="50000"/>
                  </a:schemeClr>
                </a:solidFill>
                <a:latin typeface="나눔손글씨 외할머니글씨" panose="02000503000000000000" pitchFamily="2" charset="-127"/>
                <a:ea typeface="나눔손글씨 외할머니글씨" panose="02000503000000000000" pitchFamily="2" charset="-127"/>
              </a:rPr>
              <a:t>제주한라대학교　제주형 </a:t>
            </a:r>
            <a:r>
              <a:rPr lang="ko-KR" altLang="en-US" sz="5400" b="1" dirty="0" err="1">
                <a:solidFill>
                  <a:schemeClr val="accent1">
                    <a:lumMod val="50000"/>
                  </a:schemeClr>
                </a:solidFill>
                <a:latin typeface="나눔손글씨 외할머니글씨" panose="02000503000000000000" pitchFamily="2" charset="-127"/>
                <a:ea typeface="나눔손글씨 외할머니글씨" panose="02000503000000000000" pitchFamily="2" charset="-127"/>
              </a:rPr>
              <a:t>런케이션</a:t>
            </a:r>
            <a:endParaRPr lang="ko-KR" altLang="en-US" sz="5400" b="1" dirty="0">
              <a:solidFill>
                <a:schemeClr val="accent1">
                  <a:lumMod val="50000"/>
                </a:schemeClr>
              </a:solidFill>
              <a:latin typeface="나눔손글씨 외할머니글씨" panose="02000503000000000000" pitchFamily="2" charset="-127"/>
              <a:ea typeface="나눔손글씨 외할머니글씨" panose="02000503000000000000" pitchFamily="2" charset="-127"/>
            </a:endParaRPr>
          </a:p>
        </p:txBody>
      </p:sp>
      <p:sp>
        <p:nvSpPr>
          <p:cNvPr id="10" name="슬라이드 번호 개체 틀 22">
            <a:extLst>
              <a:ext uri="{FF2B5EF4-FFF2-40B4-BE49-F238E27FC236}">
                <a16:creationId xmlns:a16="http://schemas.microsoft.com/office/drawing/2014/main" id="{79C64173-76FE-9013-7A5B-BAA75FC10D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257680" y="6337585"/>
            <a:ext cx="2743200" cy="365125"/>
          </a:xfrm>
        </p:spPr>
        <p:txBody>
          <a:bodyPr/>
          <a:lstStyle/>
          <a:p>
            <a:fld id="{3427C612-4188-C945-8C9A-B2AA293431D6}" type="slidenum">
              <a:rPr lang="en-KR" smtClean="0"/>
              <a:t>6</a:t>
            </a:fld>
            <a:endParaRPr lang="en-KR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8B4395BD-2F7E-99A0-06B0-E50CB69D6B31}"/>
              </a:ext>
            </a:extLst>
          </p:cNvPr>
          <p:cNvSpPr txBox="1"/>
          <p:nvPr/>
        </p:nvSpPr>
        <p:spPr>
          <a:xfrm>
            <a:off x="5564814" y="2830786"/>
            <a:ext cx="1387517" cy="73866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ko-KR" altLang="en-US" sz="1400" b="1" dirty="0">
                <a:solidFill>
                  <a:schemeClr val="tx2"/>
                </a:solidFill>
                <a:latin typeface="AppleSDGothicNeoM00" panose="02000503000000000000" pitchFamily="2" charset="-127"/>
                <a:ea typeface="AppleSDGothicNeoM00" panose="02000503000000000000" pitchFamily="2" charset="-127"/>
              </a:rPr>
              <a:t>학생</a:t>
            </a:r>
            <a:endParaRPr lang="en-US" altLang="ko-KR" sz="1400" b="1" dirty="0">
              <a:solidFill>
                <a:schemeClr val="tx2"/>
              </a:solidFill>
              <a:latin typeface="AppleSDGothicNeoM00" panose="02000503000000000000" pitchFamily="2" charset="-127"/>
              <a:ea typeface="AppleSDGothicNeoM00" panose="02000503000000000000" pitchFamily="2" charset="-127"/>
            </a:endParaRPr>
          </a:p>
          <a:p>
            <a:pPr algn="ctr"/>
            <a:r>
              <a:rPr lang="ko-KR" altLang="en-US" sz="1400" b="1" dirty="0">
                <a:solidFill>
                  <a:schemeClr val="tx2"/>
                </a:solidFill>
                <a:latin typeface="AppleSDGothicNeoM00" panose="02000503000000000000" pitchFamily="2" charset="-127"/>
                <a:ea typeface="AppleSDGothicNeoM00" panose="02000503000000000000" pitchFamily="2" charset="-127"/>
              </a:rPr>
              <a:t>연구자</a:t>
            </a:r>
            <a:endParaRPr lang="en-US" altLang="ko-KR" sz="1400" b="1" dirty="0">
              <a:solidFill>
                <a:schemeClr val="tx2"/>
              </a:solidFill>
              <a:latin typeface="AppleSDGothicNeoM00" panose="02000503000000000000" pitchFamily="2" charset="-127"/>
              <a:ea typeface="AppleSDGothicNeoM00" panose="02000503000000000000" pitchFamily="2" charset="-127"/>
            </a:endParaRPr>
          </a:p>
          <a:p>
            <a:pPr algn="ctr"/>
            <a:r>
              <a:rPr lang="ko-KR" altLang="en-US" sz="1400" b="1" dirty="0" err="1">
                <a:solidFill>
                  <a:schemeClr val="tx2"/>
                </a:solidFill>
                <a:latin typeface="AppleSDGothicNeoM00" panose="02000503000000000000" pitchFamily="2" charset="-127"/>
                <a:ea typeface="AppleSDGothicNeoM00" panose="02000503000000000000" pitchFamily="2" charset="-127"/>
              </a:rPr>
              <a:t>기관</a:t>
            </a:r>
            <a:r>
              <a:rPr lang="ko-KR" altLang="en-US" sz="1400" b="1" dirty="0" err="1">
                <a:solidFill>
                  <a:schemeClr val="tx2"/>
                </a:solidFill>
                <a:latin typeface="Noto Sans KR" panose="020B0200000000000000" pitchFamily="50" charset="-127"/>
                <a:ea typeface="Noto Sans KR" panose="020B0200000000000000" pitchFamily="50" charset="-127"/>
              </a:rPr>
              <a:t>〮</a:t>
            </a:r>
            <a:r>
              <a:rPr lang="ko-KR" altLang="en-US" sz="1400" b="1" dirty="0" err="1">
                <a:solidFill>
                  <a:schemeClr val="tx2"/>
                </a:solidFill>
                <a:latin typeface="AppleSDGothicNeoM00" panose="02000503000000000000" pitchFamily="2" charset="-127"/>
                <a:ea typeface="AppleSDGothicNeoM00" panose="02000503000000000000" pitchFamily="2" charset="-127"/>
              </a:rPr>
              <a:t>기업</a:t>
            </a:r>
            <a:endParaRPr lang="ko-KR" altLang="en-US" sz="1400" b="1" dirty="0">
              <a:solidFill>
                <a:schemeClr val="tx2"/>
              </a:solidFill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99B0AC42-6E33-D3A0-72B9-C4A8948DF0ED}"/>
              </a:ext>
            </a:extLst>
          </p:cNvPr>
          <p:cNvSpPr txBox="1"/>
          <p:nvPr/>
        </p:nvSpPr>
        <p:spPr>
          <a:xfrm>
            <a:off x="457863" y="2521906"/>
            <a:ext cx="310685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ko-KR" altLang="en-US" sz="1500" dirty="0">
                <a:solidFill>
                  <a:srgbClr val="262626"/>
                </a:solidFill>
                <a:latin typeface="AppleSDGothicNeoM00" panose="02000503000000000000" pitchFamily="2" charset="-127"/>
                <a:ea typeface="AppleSDGothicNeoM00" panose="02000503000000000000" pitchFamily="2" charset="-127"/>
              </a:rPr>
              <a:t>수도권</a:t>
            </a:r>
            <a:r>
              <a:rPr lang="en-US" altLang="ko-KR" sz="1500" dirty="0">
                <a:solidFill>
                  <a:srgbClr val="262626"/>
                </a:solidFill>
                <a:latin typeface="AppleSDGothicNeoM00" panose="02000503000000000000" pitchFamily="2" charset="-127"/>
                <a:ea typeface="AppleSDGothicNeoM00" panose="02000503000000000000" pitchFamily="2" charset="-127"/>
              </a:rPr>
              <a:t>-</a:t>
            </a:r>
            <a:r>
              <a:rPr lang="ko-KR" altLang="en-US" sz="1500" dirty="0">
                <a:solidFill>
                  <a:srgbClr val="262626"/>
                </a:solidFill>
                <a:latin typeface="AppleSDGothicNeoM00" panose="02000503000000000000" pitchFamily="2" charset="-127"/>
                <a:ea typeface="AppleSDGothicNeoM00" panose="02000503000000000000" pitchFamily="2" charset="-127"/>
              </a:rPr>
              <a:t>제주학점교류</a:t>
            </a:r>
            <a:endParaRPr lang="en-US" altLang="ko-KR" sz="1500" dirty="0">
              <a:solidFill>
                <a:srgbClr val="262626"/>
              </a:solidFill>
              <a:latin typeface="AppleSDGothicNeoM00" panose="02000503000000000000" pitchFamily="2" charset="-127"/>
              <a:ea typeface="AppleSDGothicNeoM00" panose="02000503000000000000" pitchFamily="2" charset="-127"/>
            </a:endParaRPr>
          </a:p>
          <a:p>
            <a:pPr algn="ctr"/>
            <a:r>
              <a:rPr lang="ko-KR" altLang="en-US" sz="1500" dirty="0">
                <a:solidFill>
                  <a:srgbClr val="262626"/>
                </a:solidFill>
                <a:latin typeface="AppleSDGothicNeoM00" panose="02000503000000000000" pitchFamily="2" charset="-127"/>
                <a:ea typeface="AppleSDGothicNeoM00" panose="02000503000000000000" pitchFamily="2" charset="-127"/>
              </a:rPr>
              <a:t>대학 연합 계절학기</a:t>
            </a:r>
            <a:endParaRPr lang="en-US" altLang="ko-KR" sz="1500" dirty="0">
              <a:solidFill>
                <a:srgbClr val="262626"/>
              </a:solidFill>
              <a:latin typeface="AppleSDGothicNeoM00" panose="02000503000000000000" pitchFamily="2" charset="-127"/>
              <a:ea typeface="AppleSDGothicNeoM00" panose="02000503000000000000" pitchFamily="2" charset="-127"/>
            </a:endParaRPr>
          </a:p>
          <a:p>
            <a:pPr algn="ctr"/>
            <a:r>
              <a:rPr lang="ko-KR" altLang="en-US" sz="1500" dirty="0">
                <a:solidFill>
                  <a:srgbClr val="262626"/>
                </a:solidFill>
                <a:latin typeface="AppleSDGothicNeoM00" panose="02000503000000000000" pitchFamily="2" charset="-127"/>
                <a:ea typeface="AppleSDGothicNeoM00" panose="02000503000000000000" pitchFamily="2" charset="-127"/>
              </a:rPr>
              <a:t>전공 특화 융합 교육</a:t>
            </a:r>
          </a:p>
          <a:p>
            <a:pPr algn="ctr"/>
            <a:r>
              <a:rPr lang="ko-KR" altLang="en-US" sz="1500" dirty="0">
                <a:solidFill>
                  <a:srgbClr val="262626"/>
                </a:solidFill>
                <a:latin typeface="AppleSDGothicNeoM00" panose="02000503000000000000" pitchFamily="2" charset="-127"/>
                <a:ea typeface="AppleSDGothicNeoM00" panose="02000503000000000000" pitchFamily="2" charset="-127"/>
              </a:rPr>
              <a:t>지역문제해결프로젝트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DF2B6B54-26B9-06DC-17D5-31C882732D3D}"/>
              </a:ext>
            </a:extLst>
          </p:cNvPr>
          <p:cNvSpPr txBox="1"/>
          <p:nvPr/>
        </p:nvSpPr>
        <p:spPr>
          <a:xfrm>
            <a:off x="8904965" y="2520052"/>
            <a:ext cx="310685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ko-KR" altLang="en-US" sz="1500" dirty="0">
                <a:solidFill>
                  <a:srgbClr val="262626"/>
                </a:solidFill>
                <a:latin typeface="AppleSDGothicNeoM00" panose="02000503000000000000" pitchFamily="2" charset="-127"/>
                <a:ea typeface="AppleSDGothicNeoM00" panose="02000503000000000000" pitchFamily="2" charset="-127"/>
              </a:rPr>
              <a:t>글로벌   명문대 하계학기</a:t>
            </a:r>
            <a:endParaRPr lang="en-US" altLang="ko-KR" sz="1500" dirty="0">
              <a:solidFill>
                <a:srgbClr val="262626"/>
              </a:solidFill>
              <a:latin typeface="AppleSDGothicNeoM00" panose="02000503000000000000" pitchFamily="2" charset="-127"/>
              <a:ea typeface="AppleSDGothicNeoM00" panose="02000503000000000000" pitchFamily="2" charset="-127"/>
            </a:endParaRPr>
          </a:p>
          <a:p>
            <a:pPr algn="ctr"/>
            <a:r>
              <a:rPr lang="ko-KR" altLang="en-US" sz="1500" dirty="0">
                <a:solidFill>
                  <a:srgbClr val="262626"/>
                </a:solidFill>
                <a:latin typeface="AppleSDGothicNeoM00" panose="02000503000000000000" pitchFamily="2" charset="-127"/>
                <a:ea typeface="AppleSDGothicNeoM00" panose="02000503000000000000" pitchFamily="2" charset="-127"/>
              </a:rPr>
              <a:t>아시아 </a:t>
            </a:r>
            <a:r>
              <a:rPr lang="en-US" altLang="ko-KR" sz="1500" dirty="0">
                <a:solidFill>
                  <a:srgbClr val="262626"/>
                </a:solidFill>
                <a:latin typeface="AppleSDGothicNeoM00" panose="02000503000000000000" pitchFamily="2" charset="-127"/>
                <a:ea typeface="AppleSDGothicNeoM00" panose="02000503000000000000" pitchFamily="2" charset="-127"/>
              </a:rPr>
              <a:t>- </a:t>
            </a:r>
            <a:r>
              <a:rPr lang="ko-KR" altLang="en-US" sz="1500" dirty="0">
                <a:solidFill>
                  <a:srgbClr val="262626"/>
                </a:solidFill>
                <a:latin typeface="AppleSDGothicNeoM00" panose="02000503000000000000" pitchFamily="2" charset="-127"/>
                <a:ea typeface="AppleSDGothicNeoM00" panose="02000503000000000000" pitchFamily="2" charset="-127"/>
              </a:rPr>
              <a:t>태평양교육교류</a:t>
            </a:r>
            <a:endParaRPr lang="en-US" altLang="ko-KR" sz="1500" dirty="0">
              <a:solidFill>
                <a:srgbClr val="262626"/>
              </a:solidFill>
              <a:latin typeface="AppleSDGothicNeoM00" panose="02000503000000000000" pitchFamily="2" charset="-127"/>
              <a:ea typeface="AppleSDGothicNeoM00" panose="02000503000000000000" pitchFamily="2" charset="-127"/>
            </a:endParaRPr>
          </a:p>
          <a:p>
            <a:pPr algn="ctr"/>
            <a:r>
              <a:rPr lang="ko-KR" altLang="en-US" sz="1500" dirty="0">
                <a:solidFill>
                  <a:srgbClr val="262626"/>
                </a:solidFill>
                <a:latin typeface="AppleSDGothicNeoM00" panose="02000503000000000000" pitchFamily="2" charset="-127"/>
                <a:ea typeface="AppleSDGothicNeoM00" panose="02000503000000000000" pitchFamily="2" charset="-127"/>
              </a:rPr>
              <a:t>국내외 공동연구장기체류</a:t>
            </a:r>
            <a:endParaRPr lang="en-US" altLang="ko-KR" sz="1500" dirty="0">
              <a:solidFill>
                <a:srgbClr val="262626"/>
              </a:solidFill>
              <a:latin typeface="AppleSDGothicNeoM00" panose="02000503000000000000" pitchFamily="2" charset="-127"/>
              <a:ea typeface="AppleSDGothicNeoM00" panose="02000503000000000000" pitchFamily="2" charset="-127"/>
            </a:endParaRPr>
          </a:p>
          <a:p>
            <a:pPr algn="ctr"/>
            <a:r>
              <a:rPr lang="ko-KR" altLang="en-US" sz="1500" dirty="0" err="1">
                <a:solidFill>
                  <a:srgbClr val="262626"/>
                </a:solidFill>
                <a:latin typeface="AppleSDGothicNeoM00" panose="02000503000000000000" pitchFamily="2" charset="-127"/>
                <a:ea typeface="AppleSDGothicNeoM00" panose="02000503000000000000" pitchFamily="2" charset="-127"/>
              </a:rPr>
              <a:t>디지털노마드</a:t>
            </a:r>
            <a:r>
              <a:rPr lang="ko-KR" altLang="en-US" sz="1500" dirty="0">
                <a:solidFill>
                  <a:srgbClr val="262626"/>
                </a:solidFill>
                <a:latin typeface="AppleSDGothicNeoM00" panose="02000503000000000000" pitchFamily="2" charset="-127"/>
                <a:ea typeface="AppleSDGothicNeoM00" panose="02000503000000000000" pitchFamily="2" charset="-127"/>
              </a:rPr>
              <a:t>       유학생</a:t>
            </a:r>
          </a:p>
        </p:txBody>
      </p:sp>
    </p:spTree>
    <p:extLst>
      <p:ext uri="{BB962C8B-B14F-4D97-AF65-F5344CB8AC3E}">
        <p14:creationId xmlns:p14="http://schemas.microsoft.com/office/powerpoint/2010/main" val="256461413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5521307-3E57-9128-30B6-B499328C4D6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TextBox 28">
            <a:extLst>
              <a:ext uri="{FF2B5EF4-FFF2-40B4-BE49-F238E27FC236}">
                <a16:creationId xmlns:a16="http://schemas.microsoft.com/office/drawing/2014/main" id="{BF3D1E64-9D2B-9FF4-1A2E-A8AB23245371}"/>
              </a:ext>
            </a:extLst>
          </p:cNvPr>
          <p:cNvSpPr txBox="1"/>
          <p:nvPr/>
        </p:nvSpPr>
        <p:spPr>
          <a:xfrm>
            <a:off x="438167" y="302459"/>
            <a:ext cx="9780871" cy="658642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>
              <a:lnSpc>
                <a:spcPct val="120000"/>
              </a:lnSpc>
            </a:pPr>
            <a:endParaRPr lang="ko-KR" altLang="en-US" sz="3200" dirty="0">
              <a:solidFill>
                <a:schemeClr val="bg1"/>
              </a:solidFill>
              <a:latin typeface="AppleSDGothicNeoH00" panose="02000503000000000000" pitchFamily="2" charset="-127"/>
              <a:ea typeface="AppleSDGothicNeoH00" panose="02000503000000000000" pitchFamily="2" charset="-127"/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080FBBE7-10BA-2E0A-6175-2C1EE3D55C4E}"/>
              </a:ext>
            </a:extLst>
          </p:cNvPr>
          <p:cNvSpPr txBox="1"/>
          <p:nvPr/>
        </p:nvSpPr>
        <p:spPr>
          <a:xfrm>
            <a:off x="0" y="277837"/>
            <a:ext cx="12192000" cy="707886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en-KR"/>
            </a:defPPr>
            <a:lvl1pPr>
              <a:lnSpc>
                <a:spcPct val="120000"/>
              </a:lnSpc>
              <a:defRPr sz="3200">
                <a:solidFill>
                  <a:schemeClr val="bg1"/>
                </a:solidFill>
                <a:latin typeface="AppleSDGothicNeoH00" panose="02000503000000000000" pitchFamily="2" charset="-127"/>
                <a:ea typeface="AppleSDGothicNeoH00" panose="02000503000000000000" pitchFamily="2" charset="-127"/>
              </a:defRPr>
            </a:lvl1pPr>
          </a:lstStyle>
          <a:p>
            <a:pPr>
              <a:lnSpc>
                <a:spcPct val="100000"/>
              </a:lnSpc>
            </a:pPr>
            <a:r>
              <a:rPr lang="ko-KR" altLang="en-US" sz="4000" b="1" dirty="0"/>
              <a:t>　　　　　　제주한라대학교 　</a:t>
            </a:r>
          </a:p>
        </p:txBody>
      </p:sp>
      <p:sp>
        <p:nvSpPr>
          <p:cNvPr id="11" name="슬라이드 번호 개체 틀 22">
            <a:extLst>
              <a:ext uri="{FF2B5EF4-FFF2-40B4-BE49-F238E27FC236}">
                <a16:creationId xmlns:a16="http://schemas.microsoft.com/office/drawing/2014/main" id="{650BDAAD-5859-2C0F-9B68-72B1C2EC6E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257680" y="6337585"/>
            <a:ext cx="2743200" cy="365125"/>
          </a:xfrm>
        </p:spPr>
        <p:txBody>
          <a:bodyPr/>
          <a:lstStyle/>
          <a:p>
            <a:fld id="{3427C612-4188-C945-8C9A-B2AA293431D6}" type="slidenum">
              <a:rPr lang="en-KR" smtClean="0"/>
              <a:t>7</a:t>
            </a:fld>
            <a:endParaRPr lang="en-KR"/>
          </a:p>
        </p:txBody>
      </p:sp>
      <p:sp>
        <p:nvSpPr>
          <p:cNvPr id="5" name="Text 0">
            <a:extLst>
              <a:ext uri="{FF2B5EF4-FFF2-40B4-BE49-F238E27FC236}">
                <a16:creationId xmlns:a16="http://schemas.microsoft.com/office/drawing/2014/main" id="{F969BFE0-D747-40BE-E938-406967EC9BD6}"/>
              </a:ext>
            </a:extLst>
          </p:cNvPr>
          <p:cNvSpPr/>
          <p:nvPr/>
        </p:nvSpPr>
        <p:spPr>
          <a:xfrm>
            <a:off x="0" y="245254"/>
            <a:ext cx="12192000" cy="74046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ctr">
              <a:lnSpc>
                <a:spcPct val="120000"/>
              </a:lnSpc>
            </a:pPr>
            <a:r>
              <a:rPr lang="ko-KR" altLang="en-US" sz="5400" b="1" dirty="0">
                <a:solidFill>
                  <a:schemeClr val="accent1">
                    <a:lumMod val="50000"/>
                  </a:schemeClr>
                </a:solidFill>
                <a:latin typeface="나눔손글씨 외할머니글씨" panose="02000503000000000000" pitchFamily="2" charset="-127"/>
                <a:ea typeface="나눔손글씨 외할머니글씨" panose="02000503000000000000" pitchFamily="2" charset="-127"/>
              </a:rPr>
              <a:t>제주한라대학교　제주형 </a:t>
            </a:r>
            <a:r>
              <a:rPr lang="ko-KR" altLang="en-US" sz="5400" b="1" dirty="0" err="1">
                <a:solidFill>
                  <a:schemeClr val="accent1">
                    <a:lumMod val="50000"/>
                  </a:schemeClr>
                </a:solidFill>
                <a:latin typeface="나눔손글씨 외할머니글씨" panose="02000503000000000000" pitchFamily="2" charset="-127"/>
                <a:ea typeface="나눔손글씨 외할머니글씨" panose="02000503000000000000" pitchFamily="2" charset="-127"/>
              </a:rPr>
              <a:t>런케이션</a:t>
            </a:r>
            <a:endParaRPr lang="ko-KR" altLang="en-US" sz="5400" b="1" dirty="0">
              <a:solidFill>
                <a:schemeClr val="accent1">
                  <a:lumMod val="50000"/>
                </a:schemeClr>
              </a:solidFill>
              <a:latin typeface="나눔손글씨 외할머니글씨" panose="02000503000000000000" pitchFamily="2" charset="-127"/>
              <a:ea typeface="나눔손글씨 외할머니글씨" panose="02000503000000000000" pitchFamily="2" charset="-127"/>
            </a:endParaRPr>
          </a:p>
        </p:txBody>
      </p:sp>
      <p:pic>
        <p:nvPicPr>
          <p:cNvPr id="10" name="그림 9">
            <a:extLst>
              <a:ext uri="{FF2B5EF4-FFF2-40B4-BE49-F238E27FC236}">
                <a16:creationId xmlns:a16="http://schemas.microsoft.com/office/drawing/2014/main" id="{38A23F90-F0EE-D077-9EFE-3AEDCFA9D07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22981" y="1665192"/>
            <a:ext cx="1990218" cy="3730816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13" name="그림 12">
            <a:extLst>
              <a:ext uri="{FF2B5EF4-FFF2-40B4-BE49-F238E27FC236}">
                <a16:creationId xmlns:a16="http://schemas.microsoft.com/office/drawing/2014/main" id="{9F564410-5074-DBD6-A786-C1571E847B6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49801" y="1655666"/>
            <a:ext cx="1892397" cy="3740342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15" name="그림 14">
            <a:extLst>
              <a:ext uri="{FF2B5EF4-FFF2-40B4-BE49-F238E27FC236}">
                <a16:creationId xmlns:a16="http://schemas.microsoft.com/office/drawing/2014/main" id="{80FC6223-9BC2-0878-F0F7-5BD3CE4D1EC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778800" y="1665192"/>
            <a:ext cx="1886047" cy="3721291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268267870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135232A-F790-B687-2CD7-7CBF3B40708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TextBox 28">
            <a:extLst>
              <a:ext uri="{FF2B5EF4-FFF2-40B4-BE49-F238E27FC236}">
                <a16:creationId xmlns:a16="http://schemas.microsoft.com/office/drawing/2014/main" id="{CF2E7937-DA52-5E88-4346-EBB89DF81152}"/>
              </a:ext>
            </a:extLst>
          </p:cNvPr>
          <p:cNvSpPr txBox="1"/>
          <p:nvPr/>
        </p:nvSpPr>
        <p:spPr>
          <a:xfrm>
            <a:off x="438167" y="302459"/>
            <a:ext cx="9780871" cy="658642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>
              <a:lnSpc>
                <a:spcPct val="120000"/>
              </a:lnSpc>
            </a:pPr>
            <a:endParaRPr lang="ko-KR" altLang="en-US" sz="3200" dirty="0">
              <a:solidFill>
                <a:schemeClr val="bg1"/>
              </a:solidFill>
              <a:latin typeface="AppleSDGothicNeoH00" panose="02000503000000000000" pitchFamily="2" charset="-127"/>
              <a:ea typeface="AppleSDGothicNeoH00" panose="02000503000000000000" pitchFamily="2" charset="-127"/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05321410-8573-CA96-F319-DFAC80C9E23B}"/>
              </a:ext>
            </a:extLst>
          </p:cNvPr>
          <p:cNvSpPr txBox="1"/>
          <p:nvPr/>
        </p:nvSpPr>
        <p:spPr>
          <a:xfrm>
            <a:off x="0" y="277837"/>
            <a:ext cx="12192000" cy="707886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en-KR"/>
            </a:defPPr>
            <a:lvl1pPr>
              <a:lnSpc>
                <a:spcPct val="120000"/>
              </a:lnSpc>
              <a:defRPr sz="3200">
                <a:solidFill>
                  <a:schemeClr val="bg1"/>
                </a:solidFill>
                <a:latin typeface="AppleSDGothicNeoH00" panose="02000503000000000000" pitchFamily="2" charset="-127"/>
                <a:ea typeface="AppleSDGothicNeoH00" panose="02000503000000000000" pitchFamily="2" charset="-127"/>
              </a:defRPr>
            </a:lvl1pPr>
          </a:lstStyle>
          <a:p>
            <a:pPr>
              <a:lnSpc>
                <a:spcPct val="100000"/>
              </a:lnSpc>
            </a:pPr>
            <a:r>
              <a:rPr lang="ko-KR" altLang="en-US" sz="4000" b="1" dirty="0"/>
              <a:t>　　　　　　제주한라대학교 　</a:t>
            </a:r>
          </a:p>
        </p:txBody>
      </p:sp>
      <p:sp>
        <p:nvSpPr>
          <p:cNvPr id="11" name="슬라이드 번호 개체 틀 22">
            <a:extLst>
              <a:ext uri="{FF2B5EF4-FFF2-40B4-BE49-F238E27FC236}">
                <a16:creationId xmlns:a16="http://schemas.microsoft.com/office/drawing/2014/main" id="{BB8A7D17-0FDC-7F4D-A5E0-A584373266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257680" y="6337585"/>
            <a:ext cx="2743200" cy="365125"/>
          </a:xfrm>
        </p:spPr>
        <p:txBody>
          <a:bodyPr/>
          <a:lstStyle/>
          <a:p>
            <a:fld id="{3427C612-4188-C945-8C9A-B2AA293431D6}" type="slidenum">
              <a:rPr lang="en-KR" smtClean="0"/>
              <a:t>8</a:t>
            </a:fld>
            <a:endParaRPr lang="en-KR"/>
          </a:p>
        </p:txBody>
      </p:sp>
      <p:pic>
        <p:nvPicPr>
          <p:cNvPr id="4" name="그림 3">
            <a:extLst>
              <a:ext uri="{FF2B5EF4-FFF2-40B4-BE49-F238E27FC236}">
                <a16:creationId xmlns:a16="http://schemas.microsoft.com/office/drawing/2014/main" id="{DB87ADF7-9530-9F09-FE9E-063A3B4624E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aturation sat="66000"/>
                    </a14:imgEffect>
                  </a14:imgLayer>
                </a14:imgProps>
              </a:ext>
            </a:extLst>
          </a:blip>
          <a:srcRect l="-1" t="6738" r="14889" b="65448"/>
          <a:stretch>
            <a:fillRect/>
          </a:stretch>
        </p:blipFill>
        <p:spPr>
          <a:xfrm>
            <a:off x="0" y="149766"/>
            <a:ext cx="6276949" cy="291434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6" name="Text 0">
            <a:extLst>
              <a:ext uri="{FF2B5EF4-FFF2-40B4-BE49-F238E27FC236}">
                <a16:creationId xmlns:a16="http://schemas.microsoft.com/office/drawing/2014/main" id="{0A99280C-C2BF-9C5F-60D2-98A8914C4472}"/>
              </a:ext>
            </a:extLst>
          </p:cNvPr>
          <p:cNvSpPr/>
          <p:nvPr/>
        </p:nvSpPr>
        <p:spPr>
          <a:xfrm>
            <a:off x="6712204" y="1751755"/>
            <a:ext cx="5080000" cy="74046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ctr">
              <a:lnSpc>
                <a:spcPct val="120000"/>
              </a:lnSpc>
            </a:pPr>
            <a:r>
              <a:rPr lang="ko-KR" altLang="en-US" sz="5400" b="1" dirty="0">
                <a:solidFill>
                  <a:schemeClr val="accent1">
                    <a:lumMod val="50000"/>
                  </a:schemeClr>
                </a:solidFill>
                <a:latin typeface="나눔손글씨 외할머니글씨" panose="02000503000000000000" pitchFamily="2" charset="-127"/>
                <a:ea typeface="나눔손글씨 외할머니글씨" panose="02000503000000000000" pitchFamily="2" charset="-127"/>
              </a:rPr>
              <a:t>제주테마영화제작</a:t>
            </a:r>
          </a:p>
        </p:txBody>
      </p:sp>
      <p:pic>
        <p:nvPicPr>
          <p:cNvPr id="7" name="그림 6">
            <a:extLst>
              <a:ext uri="{FF2B5EF4-FFF2-40B4-BE49-F238E27FC236}">
                <a16:creationId xmlns:a16="http://schemas.microsoft.com/office/drawing/2014/main" id="{8B48DAA7-D3A0-4113-A0EF-9BEBE1F3DE4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5476" y="3411517"/>
            <a:ext cx="6183086" cy="3477986"/>
          </a:xfrm>
          <a:prstGeom prst="rect">
            <a:avLst/>
          </a:prstGeom>
        </p:spPr>
      </p:pic>
      <p:pic>
        <p:nvPicPr>
          <p:cNvPr id="8" name="그림 7">
            <a:extLst>
              <a:ext uri="{FF2B5EF4-FFF2-40B4-BE49-F238E27FC236}">
                <a16:creationId xmlns:a16="http://schemas.microsoft.com/office/drawing/2014/main" id="{819F6959-4974-FC73-1001-A32C6FAA4665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rightnessContrast bright="40000" contrast="-40000"/>
                    </a14:imgEffect>
                  </a14:imgLayer>
                </a14:imgProps>
              </a:ext>
            </a:extLst>
          </a:blip>
          <a:srcRect l="5597" t="24536" r="23299" b="20051"/>
          <a:stretch>
            <a:fillRect/>
          </a:stretch>
        </p:blipFill>
        <p:spPr>
          <a:xfrm>
            <a:off x="6276949" y="3420411"/>
            <a:ext cx="5950510" cy="34779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7684203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3518796-B0F5-24EF-5A8D-9C13BF37FF4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TextBox 28">
            <a:extLst>
              <a:ext uri="{FF2B5EF4-FFF2-40B4-BE49-F238E27FC236}">
                <a16:creationId xmlns:a16="http://schemas.microsoft.com/office/drawing/2014/main" id="{A26654F4-7457-D14A-11D8-9B06D615621B}"/>
              </a:ext>
            </a:extLst>
          </p:cNvPr>
          <p:cNvSpPr txBox="1"/>
          <p:nvPr/>
        </p:nvSpPr>
        <p:spPr>
          <a:xfrm>
            <a:off x="438167" y="302459"/>
            <a:ext cx="9780871" cy="658642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>
              <a:lnSpc>
                <a:spcPct val="120000"/>
              </a:lnSpc>
            </a:pPr>
            <a:endParaRPr lang="ko-KR" altLang="en-US" sz="3200" dirty="0">
              <a:solidFill>
                <a:schemeClr val="bg1"/>
              </a:solidFill>
              <a:latin typeface="AppleSDGothicNeoH00" panose="02000503000000000000" pitchFamily="2" charset="-127"/>
              <a:ea typeface="AppleSDGothicNeoH00" panose="02000503000000000000" pitchFamily="2" charset="-127"/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A2FFB5CE-9636-2E3B-A44C-69E0B46DB1BD}"/>
              </a:ext>
            </a:extLst>
          </p:cNvPr>
          <p:cNvSpPr txBox="1"/>
          <p:nvPr/>
        </p:nvSpPr>
        <p:spPr>
          <a:xfrm>
            <a:off x="0" y="277837"/>
            <a:ext cx="12192000" cy="707886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en-KR"/>
            </a:defPPr>
            <a:lvl1pPr>
              <a:lnSpc>
                <a:spcPct val="120000"/>
              </a:lnSpc>
              <a:defRPr sz="3200">
                <a:solidFill>
                  <a:schemeClr val="bg1"/>
                </a:solidFill>
                <a:latin typeface="AppleSDGothicNeoH00" panose="02000503000000000000" pitchFamily="2" charset="-127"/>
                <a:ea typeface="AppleSDGothicNeoH00" panose="02000503000000000000" pitchFamily="2" charset="-127"/>
              </a:defRPr>
            </a:lvl1pPr>
          </a:lstStyle>
          <a:p>
            <a:pPr>
              <a:lnSpc>
                <a:spcPct val="100000"/>
              </a:lnSpc>
            </a:pPr>
            <a:r>
              <a:rPr lang="ko-KR" altLang="en-US" sz="4000" b="1" dirty="0"/>
              <a:t>　　　　　　제주한라대학교 　</a:t>
            </a:r>
          </a:p>
        </p:txBody>
      </p:sp>
      <p:sp>
        <p:nvSpPr>
          <p:cNvPr id="11" name="슬라이드 번호 개체 틀 22">
            <a:extLst>
              <a:ext uri="{FF2B5EF4-FFF2-40B4-BE49-F238E27FC236}">
                <a16:creationId xmlns:a16="http://schemas.microsoft.com/office/drawing/2014/main" id="{808CA390-A182-FB75-4FFA-088AC33281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257680" y="6337585"/>
            <a:ext cx="2743200" cy="365125"/>
          </a:xfrm>
        </p:spPr>
        <p:txBody>
          <a:bodyPr/>
          <a:lstStyle/>
          <a:p>
            <a:fld id="{3427C612-4188-C945-8C9A-B2AA293431D6}" type="slidenum">
              <a:rPr lang="en-KR" smtClean="0"/>
              <a:t>9</a:t>
            </a:fld>
            <a:endParaRPr lang="en-KR"/>
          </a:p>
        </p:txBody>
      </p:sp>
      <p:pic>
        <p:nvPicPr>
          <p:cNvPr id="4" name="그림 3">
            <a:extLst>
              <a:ext uri="{FF2B5EF4-FFF2-40B4-BE49-F238E27FC236}">
                <a16:creationId xmlns:a16="http://schemas.microsoft.com/office/drawing/2014/main" id="{E5520C49-1F41-33A0-0B84-CC7877E03F6D}"/>
              </a:ext>
            </a:extLst>
          </p:cNvPr>
          <p:cNvPicPr>
            <a:picLocks noChangeAspect="1"/>
          </p:cNvPicPr>
          <p:nvPr/>
        </p:nvPicPr>
        <p:blipFill>
          <a:blip r:embed="rId3">
            <a:grayscl/>
          </a:blip>
          <a:srcRect l="1267" t="66882" r="14609" b="2264"/>
          <a:stretch>
            <a:fillRect/>
          </a:stretch>
        </p:blipFill>
        <p:spPr>
          <a:xfrm>
            <a:off x="50800" y="50799"/>
            <a:ext cx="6427380" cy="3349031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3" name="그림 2">
            <a:extLst>
              <a:ext uri="{FF2B5EF4-FFF2-40B4-BE49-F238E27FC236}">
                <a16:creationId xmlns:a16="http://schemas.microsoft.com/office/drawing/2014/main" id="{71D278DD-9A15-1665-4310-83D69BC2EC57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15985"/>
          <a:stretch>
            <a:fillRect/>
          </a:stretch>
        </p:blipFill>
        <p:spPr>
          <a:xfrm>
            <a:off x="0" y="3508969"/>
            <a:ext cx="7086600" cy="3349031"/>
          </a:xfrm>
          <a:prstGeom prst="rect">
            <a:avLst/>
          </a:prstGeom>
        </p:spPr>
      </p:pic>
      <p:pic>
        <p:nvPicPr>
          <p:cNvPr id="6" name="그림 5">
            <a:extLst>
              <a:ext uri="{FF2B5EF4-FFF2-40B4-BE49-F238E27FC236}">
                <a16:creationId xmlns:a16="http://schemas.microsoft.com/office/drawing/2014/main" id="{12EA5FEB-076A-00A2-2B8B-46C0C13DFFE5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10994"/>
          <a:stretch>
            <a:fillRect/>
          </a:stretch>
        </p:blipFill>
        <p:spPr>
          <a:xfrm>
            <a:off x="6858000" y="3517106"/>
            <a:ext cx="5346700" cy="3378994"/>
          </a:xfrm>
          <a:prstGeom prst="rect">
            <a:avLst/>
          </a:prstGeom>
        </p:spPr>
      </p:pic>
      <p:sp>
        <p:nvSpPr>
          <p:cNvPr id="10" name="Text 0">
            <a:extLst>
              <a:ext uri="{FF2B5EF4-FFF2-40B4-BE49-F238E27FC236}">
                <a16:creationId xmlns:a16="http://schemas.microsoft.com/office/drawing/2014/main" id="{BB7DAD7E-90D9-8A86-2F7F-3A3619C2B674}"/>
              </a:ext>
            </a:extLst>
          </p:cNvPr>
          <p:cNvSpPr/>
          <p:nvPr/>
        </p:nvSpPr>
        <p:spPr>
          <a:xfrm>
            <a:off x="7147459" y="2326247"/>
            <a:ext cx="5080000" cy="74046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ctr">
              <a:lnSpc>
                <a:spcPct val="120000"/>
              </a:lnSpc>
            </a:pPr>
            <a:r>
              <a:rPr lang="ko-KR" altLang="en-US" sz="5400" b="1" dirty="0">
                <a:solidFill>
                  <a:schemeClr val="accent1">
                    <a:lumMod val="50000"/>
                  </a:schemeClr>
                </a:solidFill>
                <a:latin typeface="나눔손글씨 외할머니글씨" panose="02000503000000000000" pitchFamily="2" charset="-127"/>
                <a:ea typeface="나눔손글씨 외할머니글씨" panose="02000503000000000000" pitchFamily="2" charset="-127"/>
              </a:rPr>
              <a:t>제주트레이닝캠프</a:t>
            </a:r>
          </a:p>
        </p:txBody>
      </p:sp>
    </p:spTree>
    <p:extLst>
      <p:ext uri="{BB962C8B-B14F-4D97-AF65-F5344CB8AC3E}">
        <p14:creationId xmlns:p14="http://schemas.microsoft.com/office/powerpoint/2010/main" val="308255948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4CAB6C0-790D-FDF9-9242-7EB1B015B91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TextBox 28">
            <a:extLst>
              <a:ext uri="{FF2B5EF4-FFF2-40B4-BE49-F238E27FC236}">
                <a16:creationId xmlns:a16="http://schemas.microsoft.com/office/drawing/2014/main" id="{9B5D5EFA-026F-BB69-8C1E-8A9B93EC727D}"/>
              </a:ext>
            </a:extLst>
          </p:cNvPr>
          <p:cNvSpPr txBox="1"/>
          <p:nvPr/>
        </p:nvSpPr>
        <p:spPr>
          <a:xfrm>
            <a:off x="438167" y="302459"/>
            <a:ext cx="9780871" cy="658642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>
              <a:lnSpc>
                <a:spcPct val="120000"/>
              </a:lnSpc>
            </a:pPr>
            <a:endParaRPr lang="ko-KR" altLang="en-US" sz="3200" dirty="0">
              <a:solidFill>
                <a:schemeClr val="bg1"/>
              </a:solidFill>
              <a:latin typeface="AppleSDGothicNeoH00" panose="02000503000000000000" pitchFamily="2" charset="-127"/>
              <a:ea typeface="AppleSDGothicNeoH00" panose="02000503000000000000" pitchFamily="2" charset="-127"/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5F21C540-D4AF-72FE-39EF-7845CF4CF3EC}"/>
              </a:ext>
            </a:extLst>
          </p:cNvPr>
          <p:cNvSpPr txBox="1"/>
          <p:nvPr/>
        </p:nvSpPr>
        <p:spPr>
          <a:xfrm>
            <a:off x="0" y="277837"/>
            <a:ext cx="12192000" cy="707886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en-KR"/>
            </a:defPPr>
            <a:lvl1pPr>
              <a:lnSpc>
                <a:spcPct val="120000"/>
              </a:lnSpc>
              <a:defRPr sz="3200">
                <a:solidFill>
                  <a:schemeClr val="bg1"/>
                </a:solidFill>
                <a:latin typeface="AppleSDGothicNeoH00" panose="02000503000000000000" pitchFamily="2" charset="-127"/>
                <a:ea typeface="AppleSDGothicNeoH00" panose="02000503000000000000" pitchFamily="2" charset="-127"/>
              </a:defRPr>
            </a:lvl1pPr>
          </a:lstStyle>
          <a:p>
            <a:pPr>
              <a:lnSpc>
                <a:spcPct val="100000"/>
              </a:lnSpc>
            </a:pPr>
            <a:r>
              <a:rPr lang="ko-KR" altLang="en-US" sz="4000" b="1" dirty="0"/>
              <a:t>　　　　　　제주한라대학교 　</a:t>
            </a:r>
          </a:p>
        </p:txBody>
      </p:sp>
      <p:sp>
        <p:nvSpPr>
          <p:cNvPr id="11" name="슬라이드 번호 개체 틀 22">
            <a:extLst>
              <a:ext uri="{FF2B5EF4-FFF2-40B4-BE49-F238E27FC236}">
                <a16:creationId xmlns:a16="http://schemas.microsoft.com/office/drawing/2014/main" id="{4D728613-46C2-8B61-C266-B039D3F2B8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257680" y="6337585"/>
            <a:ext cx="2743200" cy="365125"/>
          </a:xfrm>
        </p:spPr>
        <p:txBody>
          <a:bodyPr/>
          <a:lstStyle/>
          <a:p>
            <a:fld id="{3427C612-4188-C945-8C9A-B2AA293431D6}" type="slidenum">
              <a:rPr lang="en-KR" smtClean="0"/>
              <a:t>10</a:t>
            </a:fld>
            <a:endParaRPr lang="en-KR"/>
          </a:p>
        </p:txBody>
      </p:sp>
      <p:pic>
        <p:nvPicPr>
          <p:cNvPr id="4" name="그림 3">
            <a:extLst>
              <a:ext uri="{FF2B5EF4-FFF2-40B4-BE49-F238E27FC236}">
                <a16:creationId xmlns:a16="http://schemas.microsoft.com/office/drawing/2014/main" id="{45F119FD-5648-B420-DC07-79A81E6A5E61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189" t="35349" r="14609" b="33581"/>
          <a:stretch>
            <a:fillRect/>
          </a:stretch>
        </p:blipFill>
        <p:spPr>
          <a:xfrm>
            <a:off x="76200" y="27546"/>
            <a:ext cx="6294422" cy="329985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2" name="Text 0">
            <a:extLst>
              <a:ext uri="{FF2B5EF4-FFF2-40B4-BE49-F238E27FC236}">
                <a16:creationId xmlns:a16="http://schemas.microsoft.com/office/drawing/2014/main" id="{CEFD67FE-A77C-3739-F622-7290611FDD42}"/>
              </a:ext>
            </a:extLst>
          </p:cNvPr>
          <p:cNvSpPr/>
          <p:nvPr/>
        </p:nvSpPr>
        <p:spPr>
          <a:xfrm>
            <a:off x="6717680" y="1998587"/>
            <a:ext cx="5080000" cy="74046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ctr">
              <a:lnSpc>
                <a:spcPct val="120000"/>
              </a:lnSpc>
            </a:pPr>
            <a:r>
              <a:rPr lang="ko-KR" altLang="en-US" sz="5400" b="1" dirty="0">
                <a:solidFill>
                  <a:schemeClr val="accent1">
                    <a:lumMod val="50000"/>
                  </a:schemeClr>
                </a:solidFill>
                <a:latin typeface="나눔손글씨 외할머니글씨" panose="02000503000000000000" pitchFamily="2" charset="-127"/>
                <a:ea typeface="나눔손글씨 외할머니글씨" panose="02000503000000000000" pitchFamily="2" charset="-127"/>
              </a:rPr>
              <a:t>제주계절학기</a:t>
            </a:r>
          </a:p>
        </p:txBody>
      </p:sp>
      <p:pic>
        <p:nvPicPr>
          <p:cNvPr id="3" name="그림 2">
            <a:extLst>
              <a:ext uri="{FF2B5EF4-FFF2-40B4-BE49-F238E27FC236}">
                <a16:creationId xmlns:a16="http://schemas.microsoft.com/office/drawing/2014/main" id="{41DB0115-8B2A-6FE2-733D-10B6F9D8468B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6309" t="7925" r="42407" b="22204"/>
          <a:stretch>
            <a:fillRect/>
          </a:stretch>
        </p:blipFill>
        <p:spPr>
          <a:xfrm>
            <a:off x="0" y="3496780"/>
            <a:ext cx="3530600" cy="3361220"/>
          </a:xfrm>
          <a:prstGeom prst="rect">
            <a:avLst/>
          </a:prstGeom>
        </p:spPr>
      </p:pic>
      <p:pic>
        <p:nvPicPr>
          <p:cNvPr id="6" name="그림 5">
            <a:extLst>
              <a:ext uri="{FF2B5EF4-FFF2-40B4-BE49-F238E27FC236}">
                <a16:creationId xmlns:a16="http://schemas.microsoft.com/office/drawing/2014/main" id="{4B4A6321-B2C2-73B4-E2A4-43EF1AD7DE72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36573" r="11810" b="15133"/>
          <a:stretch>
            <a:fillRect/>
          </a:stretch>
        </p:blipFill>
        <p:spPr>
          <a:xfrm>
            <a:off x="3587279" y="3514763"/>
            <a:ext cx="4578822" cy="3343237"/>
          </a:xfrm>
          <a:prstGeom prst="rect">
            <a:avLst/>
          </a:prstGeom>
        </p:spPr>
      </p:pic>
      <p:pic>
        <p:nvPicPr>
          <p:cNvPr id="5" name="그림 4">
            <a:extLst>
              <a:ext uri="{FF2B5EF4-FFF2-40B4-BE49-F238E27FC236}">
                <a16:creationId xmlns:a16="http://schemas.microsoft.com/office/drawing/2014/main" id="{ADBBA0A9-00B0-244D-0B9B-4C7D3CAD68AF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13557" t="36766" r="29280"/>
          <a:stretch>
            <a:fillRect/>
          </a:stretch>
        </p:blipFill>
        <p:spPr>
          <a:xfrm>
            <a:off x="8229601" y="3514763"/>
            <a:ext cx="4025900" cy="33432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717076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그림 2">
            <a:extLst>
              <a:ext uri="{FF2B5EF4-FFF2-40B4-BE49-F238E27FC236}">
                <a16:creationId xmlns:a16="http://schemas.microsoft.com/office/drawing/2014/main" id="{F0E82227-918A-40F7-AC8E-1978E052869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34056" y="1333096"/>
            <a:ext cx="4254744" cy="5293234"/>
          </a:xfrm>
          <a:prstGeom prst="rect">
            <a:avLst/>
          </a:prstGeom>
        </p:spPr>
      </p:pic>
      <p:sp>
        <p:nvSpPr>
          <p:cNvPr id="8" name="슬라이드 번호 개체 틀 2">
            <a:extLst>
              <a:ext uri="{FF2B5EF4-FFF2-40B4-BE49-F238E27FC236}">
                <a16:creationId xmlns:a16="http://schemas.microsoft.com/office/drawing/2014/main" id="{CF9B1D3B-3B08-4C25-AAB8-50782EEE97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049248" y="6403850"/>
            <a:ext cx="2743200" cy="365125"/>
          </a:xfrm>
        </p:spPr>
        <p:txBody>
          <a:bodyPr/>
          <a:lstStyle/>
          <a:p>
            <a:fld id="{E1DC9A1E-7264-4E83-AC29-8F3387602774}" type="slidenum">
              <a:rPr lang="ko-KR" altLang="en-US" smtClean="0"/>
              <a:t>11</a:t>
            </a:fld>
            <a:endParaRPr lang="ko-KR" altLang="en-US"/>
          </a:p>
        </p:txBody>
      </p:sp>
      <p:sp>
        <p:nvSpPr>
          <p:cNvPr id="22" name="직사각형 22">
            <a:extLst>
              <a:ext uri="{FF2B5EF4-FFF2-40B4-BE49-F238E27FC236}">
                <a16:creationId xmlns:a16="http://schemas.microsoft.com/office/drawing/2014/main" id="{15FF4E35-ED7B-4E94-93C7-5BEA3D8C8A9C}"/>
              </a:ext>
            </a:extLst>
          </p:cNvPr>
          <p:cNvSpPr/>
          <p:nvPr/>
        </p:nvSpPr>
        <p:spPr>
          <a:xfrm>
            <a:off x="445665" y="2233986"/>
            <a:ext cx="1248354" cy="380555"/>
          </a:xfrm>
          <a:prstGeom prst="rect">
            <a:avLst/>
          </a:prstGeom>
          <a:solidFill>
            <a:srgbClr val="1F2C5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dirty="0">
              <a:solidFill>
                <a:schemeClr val="bg1"/>
              </a:solidFill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358F688D-1BE0-498D-BD87-4D42D9925CED}"/>
              </a:ext>
            </a:extLst>
          </p:cNvPr>
          <p:cNvSpPr txBox="1"/>
          <p:nvPr/>
        </p:nvSpPr>
        <p:spPr>
          <a:xfrm>
            <a:off x="456961" y="2182884"/>
            <a:ext cx="1448039" cy="43165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30000"/>
              </a:lnSpc>
            </a:pPr>
            <a:r>
              <a:rPr lang="ko-KR" altLang="en-US" dirty="0">
                <a:solidFill>
                  <a:schemeClr val="bg1"/>
                </a:solidFill>
                <a:latin typeface="AppleSDGothicNeoEB00" panose="02000503000000000000" pitchFamily="2" charset="-127"/>
                <a:ea typeface="AppleSDGothicNeoEB00" panose="02000503000000000000" pitchFamily="2" charset="-127"/>
              </a:rPr>
              <a:t>운영교과목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569D4C0E-0102-4793-A824-37438C474F62}"/>
              </a:ext>
            </a:extLst>
          </p:cNvPr>
          <p:cNvSpPr txBox="1"/>
          <p:nvPr/>
        </p:nvSpPr>
        <p:spPr>
          <a:xfrm>
            <a:off x="1706718" y="1686841"/>
            <a:ext cx="5294377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KR"/>
            </a:defPPr>
            <a:lvl1pPr>
              <a:lnSpc>
                <a:spcPct val="150000"/>
              </a:lnSpc>
              <a:defRPr>
                <a:latin typeface="AppleSDGothicNeoM00" panose="02000503000000000000" pitchFamily="2" charset="-127"/>
                <a:ea typeface="AppleSDGothicNeoM00" panose="02000503000000000000" pitchFamily="2" charset="-127"/>
              </a:defRPr>
            </a:lvl1pPr>
          </a:lstStyle>
          <a:p>
            <a:r>
              <a:rPr lang="ko-KR" altLang="en-US" sz="16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본교와 </a:t>
            </a:r>
            <a:r>
              <a:rPr lang="en-US" altLang="ko-KR" sz="1600" b="1" dirty="0">
                <a:solidFill>
                  <a:schemeClr val="tx1">
                    <a:lumMod val="85000"/>
                    <a:lumOff val="15000"/>
                  </a:schemeClr>
                </a:solidFill>
                <a:highlight>
                  <a:srgbClr val="FFFF00"/>
                </a:highlight>
              </a:rPr>
              <a:t>“</a:t>
            </a:r>
            <a:r>
              <a:rPr lang="ko-KR" altLang="en-US" sz="1600" b="1" dirty="0">
                <a:solidFill>
                  <a:schemeClr val="tx1">
                    <a:lumMod val="85000"/>
                    <a:lumOff val="15000"/>
                  </a:schemeClr>
                </a:solidFill>
                <a:highlight>
                  <a:srgbClr val="FFFF00"/>
                </a:highlight>
              </a:rPr>
              <a:t>학점</a:t>
            </a:r>
            <a:r>
              <a:rPr lang="en-US" altLang="ko-KR" sz="1600" b="1" dirty="0">
                <a:solidFill>
                  <a:schemeClr val="tx1">
                    <a:lumMod val="85000"/>
                    <a:lumOff val="15000"/>
                  </a:schemeClr>
                </a:solidFill>
                <a:highlight>
                  <a:srgbClr val="FFFF00"/>
                </a:highlight>
              </a:rPr>
              <a:t>(</a:t>
            </a:r>
            <a:r>
              <a:rPr lang="ko-KR" altLang="en-US" sz="1600" b="1" dirty="0">
                <a:solidFill>
                  <a:schemeClr val="tx1">
                    <a:lumMod val="85000"/>
                    <a:lumOff val="15000"/>
                  </a:schemeClr>
                </a:solidFill>
                <a:highlight>
                  <a:srgbClr val="FFFF00"/>
                </a:highlight>
              </a:rPr>
              <a:t>학술</a:t>
            </a:r>
            <a:r>
              <a:rPr lang="en-US" altLang="ko-KR" sz="1600" b="1" dirty="0">
                <a:solidFill>
                  <a:schemeClr val="tx1">
                    <a:lumMod val="85000"/>
                    <a:lumOff val="15000"/>
                  </a:schemeClr>
                </a:solidFill>
                <a:highlight>
                  <a:srgbClr val="FFFF00"/>
                </a:highlight>
              </a:rPr>
              <a:t>)</a:t>
            </a:r>
            <a:r>
              <a:rPr lang="ko-KR" altLang="en-US" sz="1600" b="1" dirty="0">
                <a:solidFill>
                  <a:schemeClr val="tx1">
                    <a:lumMod val="85000"/>
                    <a:lumOff val="15000"/>
                  </a:schemeClr>
                </a:solidFill>
                <a:highlight>
                  <a:srgbClr val="FFFF00"/>
                </a:highlight>
              </a:rPr>
              <a:t>교류 협정 체결</a:t>
            </a:r>
            <a:r>
              <a:rPr lang="en-US" altLang="ko-KR" sz="1600" b="1" dirty="0">
                <a:solidFill>
                  <a:schemeClr val="tx1">
                    <a:lumMod val="85000"/>
                    <a:lumOff val="15000"/>
                  </a:schemeClr>
                </a:solidFill>
                <a:highlight>
                  <a:srgbClr val="FFFF00"/>
                </a:highlight>
              </a:rPr>
              <a:t>”</a:t>
            </a:r>
            <a:r>
              <a:rPr lang="ko-KR" altLang="en-US" sz="16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한 대학의 재학생</a:t>
            </a:r>
          </a:p>
        </p:txBody>
      </p:sp>
      <p:graphicFrame>
        <p:nvGraphicFramePr>
          <p:cNvPr id="13" name="표 12">
            <a:extLst>
              <a:ext uri="{FF2B5EF4-FFF2-40B4-BE49-F238E27FC236}">
                <a16:creationId xmlns:a16="http://schemas.microsoft.com/office/drawing/2014/main" id="{90852FD6-7133-409D-9C41-B3B0CEFD8A2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68888826"/>
              </p:ext>
            </p:extLst>
          </p:nvPr>
        </p:nvGraphicFramePr>
        <p:xfrm>
          <a:off x="438167" y="2696206"/>
          <a:ext cx="7131032" cy="393012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12933">
                  <a:extLst>
                    <a:ext uri="{9D8B030D-6E8A-4147-A177-3AD203B41FA5}">
                      <a16:colId xmlns:a16="http://schemas.microsoft.com/office/drawing/2014/main" val="4051456206"/>
                    </a:ext>
                  </a:extLst>
                </a:gridCol>
                <a:gridCol w="895316">
                  <a:extLst>
                    <a:ext uri="{9D8B030D-6E8A-4147-A177-3AD203B41FA5}">
                      <a16:colId xmlns:a16="http://schemas.microsoft.com/office/drawing/2014/main" val="3632179240"/>
                    </a:ext>
                  </a:extLst>
                </a:gridCol>
                <a:gridCol w="977361">
                  <a:extLst>
                    <a:ext uri="{9D8B030D-6E8A-4147-A177-3AD203B41FA5}">
                      <a16:colId xmlns:a16="http://schemas.microsoft.com/office/drawing/2014/main" val="2584658009"/>
                    </a:ext>
                  </a:extLst>
                </a:gridCol>
                <a:gridCol w="2313910">
                  <a:extLst>
                    <a:ext uri="{9D8B030D-6E8A-4147-A177-3AD203B41FA5}">
                      <a16:colId xmlns:a16="http://schemas.microsoft.com/office/drawing/2014/main" val="1650575747"/>
                    </a:ext>
                  </a:extLst>
                </a:gridCol>
                <a:gridCol w="931512">
                  <a:extLst>
                    <a:ext uri="{9D8B030D-6E8A-4147-A177-3AD203B41FA5}">
                      <a16:colId xmlns:a16="http://schemas.microsoft.com/office/drawing/2014/main" val="119926514"/>
                    </a:ext>
                  </a:extLst>
                </a:gridCol>
              </a:tblGrid>
              <a:tr h="727257">
                <a:tc>
                  <a:txBody>
                    <a:bodyPr/>
                    <a:lstStyle/>
                    <a:p>
                      <a:pPr algn="ctr" latinLnBrk="1"/>
                      <a:r>
                        <a:rPr lang="ko-KR" altLang="en-US" sz="1400" b="0" dirty="0">
                          <a:latin typeface="AppleSDGothicNeoEB00" panose="02000503000000000000" pitchFamily="2" charset="-127"/>
                          <a:ea typeface="AppleSDGothicNeoEB00" panose="02000503000000000000" pitchFamily="2" charset="-127"/>
                        </a:rPr>
                        <a:t>과목명</a:t>
                      </a:r>
                    </a:p>
                  </a:txBody>
                  <a:tcPr anchor="ctr">
                    <a:solidFill>
                      <a:srgbClr val="1F2C58"/>
                    </a:solidFill>
                  </a:tcPr>
                </a:tc>
                <a:tc>
                  <a:txBody>
                    <a:bodyPr/>
                    <a:lstStyle/>
                    <a:p>
                      <a:pPr algn="ctr" latinLnBrk="1"/>
                      <a:r>
                        <a:rPr lang="ko-KR" altLang="en-US" sz="1400" b="0" dirty="0">
                          <a:latin typeface="AppleSDGothicNeoEB00" panose="02000503000000000000" pitchFamily="2" charset="-127"/>
                          <a:ea typeface="AppleSDGothicNeoEB00" panose="02000503000000000000" pitchFamily="2" charset="-127"/>
                        </a:rPr>
                        <a:t>구분</a:t>
                      </a:r>
                    </a:p>
                  </a:txBody>
                  <a:tcPr anchor="ctr">
                    <a:solidFill>
                      <a:srgbClr val="1F2C58"/>
                    </a:solidFill>
                  </a:tcPr>
                </a:tc>
                <a:tc>
                  <a:txBody>
                    <a:bodyPr/>
                    <a:lstStyle/>
                    <a:p>
                      <a:pPr algn="ctr" latinLnBrk="1"/>
                      <a:r>
                        <a:rPr lang="ko-KR" altLang="en-US" sz="1400" b="0" dirty="0">
                          <a:latin typeface="AppleSDGothicNeoEB00" panose="02000503000000000000" pitchFamily="2" charset="-127"/>
                          <a:ea typeface="AppleSDGothicNeoEB00" panose="02000503000000000000" pitchFamily="2" charset="-127"/>
                        </a:rPr>
                        <a:t>학점</a:t>
                      </a:r>
                      <a:endParaRPr lang="en-US" altLang="ko-KR" sz="1400" b="0" dirty="0">
                        <a:latin typeface="AppleSDGothicNeoEB00" panose="02000503000000000000" pitchFamily="2" charset="-127"/>
                        <a:ea typeface="AppleSDGothicNeoEB00" panose="02000503000000000000" pitchFamily="2" charset="-127"/>
                      </a:endParaRPr>
                    </a:p>
                    <a:p>
                      <a:pPr algn="ctr" latinLnBrk="1"/>
                      <a:r>
                        <a:rPr lang="en-US" altLang="ko-KR" sz="1400" b="0" dirty="0">
                          <a:latin typeface="AppleSDGothicNeoEB00" panose="02000503000000000000" pitchFamily="2" charset="-127"/>
                          <a:ea typeface="AppleSDGothicNeoEB00" panose="02000503000000000000" pitchFamily="2" charset="-127"/>
                        </a:rPr>
                        <a:t>/</a:t>
                      </a:r>
                      <a:r>
                        <a:rPr lang="ko-KR" altLang="en-US" sz="1400" b="0" dirty="0" err="1">
                          <a:latin typeface="AppleSDGothicNeoEB00" panose="02000503000000000000" pitchFamily="2" charset="-127"/>
                          <a:ea typeface="AppleSDGothicNeoEB00" panose="02000503000000000000" pitchFamily="2" charset="-127"/>
                        </a:rPr>
                        <a:t>시수</a:t>
                      </a:r>
                      <a:endParaRPr lang="ko-KR" altLang="en-US" sz="1400" b="0" dirty="0">
                        <a:latin typeface="AppleSDGothicNeoEB00" panose="02000503000000000000" pitchFamily="2" charset="-127"/>
                        <a:ea typeface="AppleSDGothicNeoEB00" panose="02000503000000000000" pitchFamily="2" charset="-127"/>
                      </a:endParaRPr>
                    </a:p>
                  </a:txBody>
                  <a:tcPr anchor="ctr">
                    <a:solidFill>
                      <a:srgbClr val="1F2C58"/>
                    </a:solidFill>
                  </a:tcPr>
                </a:tc>
                <a:tc>
                  <a:txBody>
                    <a:bodyPr/>
                    <a:lstStyle/>
                    <a:p>
                      <a:pPr algn="ctr" latinLnBrk="1"/>
                      <a:r>
                        <a:rPr lang="ko-KR" altLang="en-US" sz="1400" b="0" dirty="0">
                          <a:latin typeface="AppleSDGothicNeoEB00" panose="02000503000000000000" pitchFamily="2" charset="-127"/>
                          <a:ea typeface="AppleSDGothicNeoEB00" panose="02000503000000000000" pitchFamily="2" charset="-127"/>
                        </a:rPr>
                        <a:t>운영기간</a:t>
                      </a:r>
                    </a:p>
                  </a:txBody>
                  <a:tcPr anchor="ctr">
                    <a:solidFill>
                      <a:srgbClr val="1F2C58"/>
                    </a:solidFill>
                  </a:tcPr>
                </a:tc>
                <a:tc>
                  <a:txBody>
                    <a:bodyPr/>
                    <a:lstStyle/>
                    <a:p>
                      <a:pPr algn="ctr" latinLnBrk="1"/>
                      <a:r>
                        <a:rPr lang="ko-KR" altLang="en-US" sz="1400" b="0" dirty="0">
                          <a:latin typeface="AppleSDGothicNeoEB00" panose="02000503000000000000" pitchFamily="2" charset="-127"/>
                          <a:ea typeface="AppleSDGothicNeoEB00" panose="02000503000000000000" pitchFamily="2" charset="-127"/>
                        </a:rPr>
                        <a:t>수강료</a:t>
                      </a:r>
                    </a:p>
                  </a:txBody>
                  <a:tcPr anchor="ctr">
                    <a:solidFill>
                      <a:srgbClr val="1F2C58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96964518"/>
                  </a:ext>
                </a:extLst>
              </a:tr>
              <a:tr h="1067622">
                <a:tc>
                  <a:txBody>
                    <a:bodyPr/>
                    <a:lstStyle/>
                    <a:p>
                      <a:pPr algn="ctr" latinLnBrk="1"/>
                      <a:r>
                        <a:rPr lang="ko-KR" altLang="en-US" sz="1600" dirty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latin typeface="AppleSDGothicNeoM00" panose="02000503000000000000" pitchFamily="2" charset="-127"/>
                          <a:ea typeface="AppleSDGothicNeoM00" panose="02000503000000000000" pitchFamily="2" charset="-127"/>
                        </a:rPr>
                        <a:t>스킨스쿠버오픈워터</a:t>
                      </a:r>
                    </a:p>
                  </a:txBody>
                  <a:tcPr anchor="ctr">
                    <a:lnR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latinLnBrk="1"/>
                      <a:r>
                        <a:rPr lang="ko-KR" altLang="en-US" sz="1600" dirty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latin typeface="AppleSDGothicNeoM00" panose="02000503000000000000" pitchFamily="2" charset="-127"/>
                          <a:ea typeface="AppleSDGothicNeoM00" panose="02000503000000000000" pitchFamily="2" charset="-127"/>
                        </a:rPr>
                        <a:t>교양</a:t>
                      </a:r>
                    </a:p>
                  </a:txBody>
                  <a:tcPr anchor="ctr">
                    <a:lnL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latinLnBrk="1"/>
                      <a:r>
                        <a:rPr lang="en-US" altLang="ko-KR" sz="1600" dirty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latin typeface="AppleSDGothicNeoM00" panose="02000503000000000000" pitchFamily="2" charset="-127"/>
                          <a:ea typeface="AppleSDGothicNeoM00" panose="02000503000000000000" pitchFamily="2" charset="-127"/>
                        </a:rPr>
                        <a:t>2/2</a:t>
                      </a:r>
                      <a:endParaRPr lang="ko-KR" altLang="en-US" sz="1600" dirty="0">
                        <a:solidFill>
                          <a:schemeClr val="tx1">
                            <a:lumMod val="85000"/>
                            <a:lumOff val="15000"/>
                          </a:schemeClr>
                        </a:solidFill>
                        <a:latin typeface="AppleSDGothicNeoM00" panose="02000503000000000000" pitchFamily="2" charset="-127"/>
                        <a:ea typeface="AppleSDGothicNeoM00" panose="02000503000000000000" pitchFamily="2" charset="-127"/>
                      </a:endParaRPr>
                    </a:p>
                  </a:txBody>
                  <a:tcPr anchor="ctr">
                    <a:lnL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latinLnBrk="1"/>
                      <a:r>
                        <a:rPr lang="en-US" altLang="ko-KR" sz="1600" dirty="0">
                          <a:solidFill>
                            <a:schemeClr val="tx1"/>
                          </a:solidFill>
                          <a:latin typeface="AppleSDGothicNeoM00" panose="02000503000000000000" pitchFamily="2" charset="-127"/>
                          <a:ea typeface="AppleSDGothicNeoM00" panose="02000503000000000000" pitchFamily="2" charset="-127"/>
                        </a:rPr>
                        <a:t>6. 29.(</a:t>
                      </a:r>
                      <a:r>
                        <a:rPr lang="ko-KR" altLang="en-US" sz="1600" dirty="0">
                          <a:solidFill>
                            <a:schemeClr val="tx1"/>
                          </a:solidFill>
                          <a:latin typeface="AppleSDGothicNeoM00" panose="02000503000000000000" pitchFamily="2" charset="-127"/>
                          <a:ea typeface="AppleSDGothicNeoM00" panose="02000503000000000000" pitchFamily="2" charset="-127"/>
                        </a:rPr>
                        <a:t>월</a:t>
                      </a:r>
                      <a:r>
                        <a:rPr lang="en-US" altLang="ko-KR" sz="1600" dirty="0">
                          <a:solidFill>
                            <a:schemeClr val="tx1"/>
                          </a:solidFill>
                          <a:latin typeface="AppleSDGothicNeoM00" panose="02000503000000000000" pitchFamily="2" charset="-127"/>
                          <a:ea typeface="AppleSDGothicNeoM00" panose="02000503000000000000" pitchFamily="2" charset="-127"/>
                        </a:rPr>
                        <a:t>) ~ 7. 10.(</a:t>
                      </a:r>
                      <a:r>
                        <a:rPr lang="ko-KR" altLang="en-US" sz="1600" dirty="0">
                          <a:solidFill>
                            <a:schemeClr val="tx1"/>
                          </a:solidFill>
                          <a:latin typeface="AppleSDGothicNeoM00" panose="02000503000000000000" pitchFamily="2" charset="-127"/>
                          <a:ea typeface="AppleSDGothicNeoM00" panose="02000503000000000000" pitchFamily="2" charset="-127"/>
                        </a:rPr>
                        <a:t>금</a:t>
                      </a:r>
                      <a:r>
                        <a:rPr lang="en-US" altLang="ko-KR" sz="1600" dirty="0">
                          <a:solidFill>
                            <a:schemeClr val="tx1"/>
                          </a:solidFill>
                          <a:latin typeface="AppleSDGothicNeoM00" panose="02000503000000000000" pitchFamily="2" charset="-127"/>
                          <a:ea typeface="AppleSDGothicNeoM00" panose="02000503000000000000" pitchFamily="2" charset="-127"/>
                        </a:rPr>
                        <a:t>)</a:t>
                      </a:r>
                      <a:endParaRPr lang="ko-KR" altLang="en-US" sz="1600" dirty="0">
                        <a:solidFill>
                          <a:schemeClr val="tx1"/>
                        </a:solidFill>
                        <a:latin typeface="AppleSDGothicNeoM00" panose="02000503000000000000" pitchFamily="2" charset="-127"/>
                        <a:ea typeface="AppleSDGothicNeoM00" panose="02000503000000000000" pitchFamily="2" charset="-127"/>
                      </a:endParaRPr>
                    </a:p>
                  </a:txBody>
                  <a:tcPr anchor="ctr">
                    <a:lnL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rowSpan="2">
                  <a:txBody>
                    <a:bodyPr/>
                    <a:lstStyle/>
                    <a:p>
                      <a:pPr algn="ctr" latinLnBrk="1"/>
                      <a:r>
                        <a:rPr lang="ko-KR" altLang="en-US" sz="1400" spc="-150" dirty="0">
                          <a:solidFill>
                            <a:schemeClr val="tx1"/>
                          </a:solidFill>
                          <a:latin typeface="AppleSDGothicNeoM00" panose="02000503000000000000" pitchFamily="2" charset="-127"/>
                          <a:ea typeface="AppleSDGothicNeoM00" panose="02000503000000000000" pitchFamily="2" charset="-127"/>
                        </a:rPr>
                        <a:t>１０만원</a:t>
                      </a:r>
                      <a:endParaRPr lang="en-US" altLang="ko-KR" sz="1400" spc="-150" dirty="0">
                        <a:solidFill>
                          <a:schemeClr val="tx1"/>
                        </a:solidFill>
                        <a:latin typeface="AppleSDGothicNeoM00" panose="02000503000000000000" pitchFamily="2" charset="-127"/>
                        <a:ea typeface="AppleSDGothicNeoM00" panose="02000503000000000000" pitchFamily="2" charset="-127"/>
                      </a:endParaRPr>
                    </a:p>
                    <a:p>
                      <a:pPr algn="ctr" latinLnBrk="1"/>
                      <a:r>
                        <a:rPr lang="ko-KR" altLang="en-US" sz="1400" spc="-150" dirty="0">
                          <a:solidFill>
                            <a:schemeClr val="tx1"/>
                          </a:solidFill>
                          <a:latin typeface="AppleSDGothicNeoM00" panose="02000503000000000000" pitchFamily="2" charset="-127"/>
                          <a:ea typeface="AppleSDGothicNeoM00" panose="02000503000000000000" pitchFamily="2" charset="-127"/>
                        </a:rPr>
                        <a:t>／１학점</a:t>
                      </a:r>
                    </a:p>
                  </a:txBody>
                  <a:tcPr anchor="ctr">
                    <a:lnL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41129967"/>
                  </a:ext>
                </a:extLst>
              </a:tr>
              <a:tr h="1067622">
                <a:tc>
                  <a:txBody>
                    <a:bodyPr/>
                    <a:lstStyle/>
                    <a:p>
                      <a:pPr algn="ctr" latinLnBrk="1"/>
                      <a:r>
                        <a:rPr lang="ko-KR" altLang="en-US" sz="1600" dirty="0" err="1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latin typeface="AppleSDGothicNeoM00" panose="02000503000000000000" pitchFamily="2" charset="-127"/>
                          <a:ea typeface="AppleSDGothicNeoM00" panose="02000503000000000000" pitchFamily="2" charset="-127"/>
                        </a:rPr>
                        <a:t>제주기후미식</a:t>
                      </a:r>
                      <a:endParaRPr lang="en-US" altLang="ko-KR" sz="1600" dirty="0">
                        <a:solidFill>
                          <a:schemeClr val="tx1">
                            <a:lumMod val="85000"/>
                            <a:lumOff val="15000"/>
                          </a:schemeClr>
                        </a:solidFill>
                        <a:latin typeface="AppleSDGothicNeoM00" panose="02000503000000000000" pitchFamily="2" charset="-127"/>
                        <a:ea typeface="AppleSDGothicNeoM00" panose="02000503000000000000" pitchFamily="2" charset="-127"/>
                      </a:endParaRPr>
                    </a:p>
                  </a:txBody>
                  <a:tcPr anchor="ctr">
                    <a:lnR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latinLnBrk="1"/>
                      <a:r>
                        <a:rPr lang="ko-KR" altLang="en-US" sz="1600" dirty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latin typeface="AppleSDGothicNeoM00" panose="02000503000000000000" pitchFamily="2" charset="-127"/>
                          <a:ea typeface="AppleSDGothicNeoM00" panose="02000503000000000000" pitchFamily="2" charset="-127"/>
                        </a:rPr>
                        <a:t>교양</a:t>
                      </a:r>
                    </a:p>
                  </a:txBody>
                  <a:tcPr anchor="ctr">
                    <a:lnL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latinLnBrk="1"/>
                      <a:r>
                        <a:rPr lang="en-US" altLang="ko-KR" sz="1600" dirty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latin typeface="AppleSDGothicNeoM00" panose="02000503000000000000" pitchFamily="2" charset="-127"/>
                          <a:ea typeface="AppleSDGothicNeoM00" panose="02000503000000000000" pitchFamily="2" charset="-127"/>
                        </a:rPr>
                        <a:t>2/2</a:t>
                      </a:r>
                      <a:endParaRPr lang="ko-KR" altLang="en-US" sz="1600" dirty="0">
                        <a:solidFill>
                          <a:schemeClr val="tx1">
                            <a:lumMod val="85000"/>
                            <a:lumOff val="15000"/>
                          </a:schemeClr>
                        </a:solidFill>
                        <a:latin typeface="AppleSDGothicNeoM00" panose="02000503000000000000" pitchFamily="2" charset="-127"/>
                        <a:ea typeface="AppleSDGothicNeoM00" panose="02000503000000000000" pitchFamily="2" charset="-127"/>
                      </a:endParaRPr>
                    </a:p>
                  </a:txBody>
                  <a:tcPr anchor="ctr">
                    <a:lnL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latinLnBrk="1"/>
                      <a:r>
                        <a:rPr lang="en-US" altLang="ko-KR" sz="1600" dirty="0">
                          <a:solidFill>
                            <a:schemeClr val="tx1"/>
                          </a:solidFill>
                          <a:latin typeface="AppleSDGothicNeoM00" panose="02000503000000000000" pitchFamily="2" charset="-127"/>
                          <a:ea typeface="AppleSDGothicNeoM00" panose="02000503000000000000" pitchFamily="2" charset="-127"/>
                        </a:rPr>
                        <a:t>6. 29.(</a:t>
                      </a:r>
                      <a:r>
                        <a:rPr lang="ko-KR" altLang="en-US" sz="1600" dirty="0">
                          <a:solidFill>
                            <a:schemeClr val="tx1"/>
                          </a:solidFill>
                          <a:latin typeface="AppleSDGothicNeoM00" panose="02000503000000000000" pitchFamily="2" charset="-127"/>
                          <a:ea typeface="AppleSDGothicNeoM00" panose="02000503000000000000" pitchFamily="2" charset="-127"/>
                        </a:rPr>
                        <a:t>월</a:t>
                      </a:r>
                      <a:r>
                        <a:rPr lang="en-US" altLang="ko-KR" sz="1600" dirty="0">
                          <a:solidFill>
                            <a:schemeClr val="tx1"/>
                          </a:solidFill>
                          <a:latin typeface="AppleSDGothicNeoM00" panose="02000503000000000000" pitchFamily="2" charset="-127"/>
                          <a:ea typeface="AppleSDGothicNeoM00" panose="02000503000000000000" pitchFamily="2" charset="-127"/>
                        </a:rPr>
                        <a:t>) ~ 7. 10.(</a:t>
                      </a:r>
                      <a:r>
                        <a:rPr lang="ko-KR" altLang="en-US" sz="1600" dirty="0">
                          <a:solidFill>
                            <a:schemeClr val="tx1"/>
                          </a:solidFill>
                          <a:latin typeface="AppleSDGothicNeoM00" panose="02000503000000000000" pitchFamily="2" charset="-127"/>
                          <a:ea typeface="AppleSDGothicNeoM00" panose="02000503000000000000" pitchFamily="2" charset="-127"/>
                        </a:rPr>
                        <a:t>금</a:t>
                      </a:r>
                      <a:r>
                        <a:rPr lang="en-US" altLang="ko-KR" sz="1600" dirty="0">
                          <a:solidFill>
                            <a:schemeClr val="tx1"/>
                          </a:solidFill>
                          <a:latin typeface="AppleSDGothicNeoM00" panose="02000503000000000000" pitchFamily="2" charset="-127"/>
                          <a:ea typeface="AppleSDGothicNeoM00" panose="02000503000000000000" pitchFamily="2" charset="-127"/>
                        </a:rPr>
                        <a:t>)</a:t>
                      </a:r>
                      <a:endParaRPr lang="ko-KR" altLang="en-US" sz="1600" dirty="0">
                        <a:solidFill>
                          <a:schemeClr val="tx1"/>
                        </a:solidFill>
                        <a:latin typeface="AppleSDGothicNeoM00" panose="02000503000000000000" pitchFamily="2" charset="-127"/>
                        <a:ea typeface="AppleSDGothicNeoM00" panose="02000503000000000000" pitchFamily="2" charset="-127"/>
                      </a:endParaRPr>
                    </a:p>
                  </a:txBody>
                  <a:tcPr anchor="ctr">
                    <a:lnL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vMerge="1">
                  <a:txBody>
                    <a:bodyPr/>
                    <a:lstStyle/>
                    <a:p>
                      <a:pPr algn="ctr" latinLnBrk="1"/>
                      <a:endParaRPr lang="ko-KR" altLang="en-US" sz="1200" dirty="0">
                        <a:solidFill>
                          <a:srgbClr val="C00000"/>
                        </a:solidFill>
                        <a:latin typeface="AppleSDGothicNeoM00" panose="02000503000000000000" pitchFamily="2" charset="-127"/>
                        <a:ea typeface="AppleSDGothicNeoM00" panose="02000503000000000000" pitchFamily="2" charset="-127"/>
                      </a:endParaRPr>
                    </a:p>
                  </a:txBody>
                  <a:tcPr anchor="ctr">
                    <a:lnL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182211378"/>
                  </a:ext>
                </a:extLst>
              </a:tr>
              <a:tr h="1067622">
                <a:tc>
                  <a:txBody>
                    <a:bodyPr/>
                    <a:lstStyle/>
                    <a:p>
                      <a:pPr algn="ctr" latinLnBrk="1"/>
                      <a:r>
                        <a:rPr lang="ko-KR" altLang="en-US" sz="1600" dirty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latin typeface="AppleSDGothicNeoM00" panose="02000503000000000000" pitchFamily="2" charset="-127"/>
                          <a:ea typeface="AppleSDGothicNeoM00" panose="02000503000000000000" pitchFamily="2" charset="-127"/>
                        </a:rPr>
                        <a:t>즐거운 승마</a:t>
                      </a:r>
                    </a:p>
                  </a:txBody>
                  <a:tcPr anchor="ctr">
                    <a:lnR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latinLnBrk="1"/>
                      <a:r>
                        <a:rPr lang="ko-KR" altLang="en-US" sz="1600" dirty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latin typeface="AppleSDGothicNeoM00" panose="02000503000000000000" pitchFamily="2" charset="-127"/>
                          <a:ea typeface="AppleSDGothicNeoM00" panose="02000503000000000000" pitchFamily="2" charset="-127"/>
                        </a:rPr>
                        <a:t>교양</a:t>
                      </a:r>
                    </a:p>
                  </a:txBody>
                  <a:tcPr anchor="ctr">
                    <a:lnL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latinLnBrk="1"/>
                      <a:r>
                        <a:rPr lang="en-US" altLang="ko-KR" sz="1600" dirty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latin typeface="AppleSDGothicNeoM00" panose="02000503000000000000" pitchFamily="2" charset="-127"/>
                          <a:ea typeface="AppleSDGothicNeoM00" panose="02000503000000000000" pitchFamily="2" charset="-127"/>
                        </a:rPr>
                        <a:t>3/3</a:t>
                      </a:r>
                      <a:endParaRPr lang="ko-KR" altLang="en-US" sz="1600" dirty="0">
                        <a:solidFill>
                          <a:schemeClr val="tx1">
                            <a:lumMod val="85000"/>
                            <a:lumOff val="15000"/>
                          </a:schemeClr>
                        </a:solidFill>
                        <a:latin typeface="AppleSDGothicNeoM00" panose="02000503000000000000" pitchFamily="2" charset="-127"/>
                        <a:ea typeface="AppleSDGothicNeoM00" panose="02000503000000000000" pitchFamily="2" charset="-127"/>
                      </a:endParaRPr>
                    </a:p>
                  </a:txBody>
                  <a:tcPr anchor="ctr">
                    <a:lnL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latinLnBrk="1"/>
                      <a:r>
                        <a:rPr lang="en-US" altLang="ko-KR" sz="1600" dirty="0">
                          <a:solidFill>
                            <a:schemeClr val="tx1"/>
                          </a:solidFill>
                          <a:latin typeface="AppleSDGothicNeoM00" panose="02000503000000000000" pitchFamily="2" charset="-127"/>
                          <a:ea typeface="AppleSDGothicNeoM00" panose="02000503000000000000" pitchFamily="2" charset="-127"/>
                        </a:rPr>
                        <a:t>7. 13.(</a:t>
                      </a:r>
                      <a:r>
                        <a:rPr lang="ko-KR" altLang="en-US" sz="1600" dirty="0">
                          <a:solidFill>
                            <a:schemeClr val="tx1"/>
                          </a:solidFill>
                          <a:latin typeface="AppleSDGothicNeoM00" panose="02000503000000000000" pitchFamily="2" charset="-127"/>
                          <a:ea typeface="AppleSDGothicNeoM00" panose="02000503000000000000" pitchFamily="2" charset="-127"/>
                        </a:rPr>
                        <a:t>월</a:t>
                      </a:r>
                      <a:r>
                        <a:rPr lang="en-US" altLang="ko-KR" sz="1600" dirty="0">
                          <a:solidFill>
                            <a:schemeClr val="tx1"/>
                          </a:solidFill>
                          <a:latin typeface="AppleSDGothicNeoM00" panose="02000503000000000000" pitchFamily="2" charset="-127"/>
                          <a:ea typeface="AppleSDGothicNeoM00" panose="02000503000000000000" pitchFamily="2" charset="-127"/>
                        </a:rPr>
                        <a:t>) ~ 7. 31.(</a:t>
                      </a:r>
                      <a:r>
                        <a:rPr lang="ko-KR" altLang="en-US" sz="1600" dirty="0">
                          <a:solidFill>
                            <a:schemeClr val="tx1"/>
                          </a:solidFill>
                          <a:latin typeface="AppleSDGothicNeoM00" panose="02000503000000000000" pitchFamily="2" charset="-127"/>
                          <a:ea typeface="AppleSDGothicNeoM00" panose="02000503000000000000" pitchFamily="2" charset="-127"/>
                        </a:rPr>
                        <a:t>금</a:t>
                      </a:r>
                      <a:r>
                        <a:rPr lang="en-US" altLang="ko-KR" sz="1600" dirty="0">
                          <a:solidFill>
                            <a:schemeClr val="tx1"/>
                          </a:solidFill>
                          <a:latin typeface="AppleSDGothicNeoM00" panose="02000503000000000000" pitchFamily="2" charset="-127"/>
                          <a:ea typeface="AppleSDGothicNeoM00" panose="02000503000000000000" pitchFamily="2" charset="-127"/>
                        </a:rPr>
                        <a:t>)</a:t>
                      </a:r>
                      <a:endParaRPr lang="ko-KR" altLang="en-US" sz="1600" dirty="0">
                        <a:solidFill>
                          <a:schemeClr val="tx1"/>
                        </a:solidFill>
                        <a:latin typeface="AppleSDGothicNeoM00" panose="02000503000000000000" pitchFamily="2" charset="-127"/>
                        <a:ea typeface="AppleSDGothicNeoM00" panose="02000503000000000000" pitchFamily="2" charset="-127"/>
                      </a:endParaRPr>
                    </a:p>
                  </a:txBody>
                  <a:tcPr anchor="ctr">
                    <a:lnL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latinLnBrk="1"/>
                      <a:endParaRPr lang="ko-KR" altLang="en-US" sz="1800" spc="-150" dirty="0">
                        <a:solidFill>
                          <a:schemeClr val="tx1"/>
                        </a:solidFill>
                        <a:latin typeface="AppleSDGothicNeoM00" panose="02000503000000000000" pitchFamily="2" charset="-127"/>
                        <a:ea typeface="AppleSDGothicNeoM00" panose="02000503000000000000" pitchFamily="2" charset="-127"/>
                      </a:endParaRPr>
                    </a:p>
                  </a:txBody>
                  <a:tcPr anchor="ctr">
                    <a:lnL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37949495"/>
                  </a:ext>
                </a:extLst>
              </a:tr>
            </a:tbl>
          </a:graphicData>
        </a:graphic>
      </p:graphicFrame>
      <p:sp>
        <p:nvSpPr>
          <p:cNvPr id="20" name="직사각형 22">
            <a:extLst>
              <a:ext uri="{FF2B5EF4-FFF2-40B4-BE49-F238E27FC236}">
                <a16:creationId xmlns:a16="http://schemas.microsoft.com/office/drawing/2014/main" id="{32CCFECF-A8A0-4CE5-8DB2-15AB504F294D}"/>
              </a:ext>
            </a:extLst>
          </p:cNvPr>
          <p:cNvSpPr/>
          <p:nvPr/>
        </p:nvSpPr>
        <p:spPr>
          <a:xfrm>
            <a:off x="438640" y="1750360"/>
            <a:ext cx="1255378" cy="353198"/>
          </a:xfrm>
          <a:prstGeom prst="rect">
            <a:avLst/>
          </a:prstGeom>
          <a:solidFill>
            <a:srgbClr val="1F2C5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dirty="0">
              <a:solidFill>
                <a:schemeClr val="bg1"/>
              </a:solidFill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45A96A4D-696D-4869-98AE-895979E0CB32}"/>
              </a:ext>
            </a:extLst>
          </p:cNvPr>
          <p:cNvSpPr txBox="1"/>
          <p:nvPr/>
        </p:nvSpPr>
        <p:spPr>
          <a:xfrm>
            <a:off x="439017" y="1696083"/>
            <a:ext cx="1267702" cy="43165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30000"/>
              </a:lnSpc>
            </a:pPr>
            <a:r>
              <a:rPr lang="ko-KR" altLang="en-US" dirty="0">
                <a:solidFill>
                  <a:schemeClr val="bg1"/>
                </a:solidFill>
                <a:latin typeface="AppleSDGothicNeoEB00" panose="02000503000000000000" pitchFamily="2" charset="-127"/>
                <a:ea typeface="AppleSDGothicNeoEB00" panose="02000503000000000000" pitchFamily="2" charset="-127"/>
              </a:rPr>
              <a:t>지원자격</a:t>
            </a:r>
          </a:p>
        </p:txBody>
      </p:sp>
      <p:grpSp>
        <p:nvGrpSpPr>
          <p:cNvPr id="21" name="그룹 20">
            <a:extLst>
              <a:ext uri="{FF2B5EF4-FFF2-40B4-BE49-F238E27FC236}">
                <a16:creationId xmlns:a16="http://schemas.microsoft.com/office/drawing/2014/main" id="{785283F5-821F-4CE3-8E00-E57C5E69CD56}"/>
              </a:ext>
            </a:extLst>
          </p:cNvPr>
          <p:cNvGrpSpPr/>
          <p:nvPr/>
        </p:nvGrpSpPr>
        <p:grpSpPr>
          <a:xfrm>
            <a:off x="0" y="0"/>
            <a:ext cx="12192000" cy="1263559"/>
            <a:chOff x="0" y="0"/>
            <a:chExt cx="12192000" cy="1263559"/>
          </a:xfrm>
        </p:grpSpPr>
        <p:sp>
          <p:nvSpPr>
            <p:cNvPr id="25" name="직사각형 24">
              <a:extLst>
                <a:ext uri="{FF2B5EF4-FFF2-40B4-BE49-F238E27FC236}">
                  <a16:creationId xmlns:a16="http://schemas.microsoft.com/office/drawing/2014/main" id="{1705AF15-19D1-4339-92A3-A1228EB8A99D}"/>
                </a:ext>
              </a:extLst>
            </p:cNvPr>
            <p:cNvSpPr/>
            <p:nvPr/>
          </p:nvSpPr>
          <p:spPr>
            <a:xfrm>
              <a:off x="0" y="0"/>
              <a:ext cx="12192000" cy="1263559"/>
            </a:xfrm>
            <a:prstGeom prst="rect">
              <a:avLst/>
            </a:prstGeom>
            <a:solidFill>
              <a:srgbClr val="1F2C58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/>
            </a:p>
          </p:txBody>
        </p:sp>
        <p:sp>
          <p:nvSpPr>
            <p:cNvPr id="27" name="TextBox 26">
              <a:extLst>
                <a:ext uri="{FF2B5EF4-FFF2-40B4-BE49-F238E27FC236}">
                  <a16:creationId xmlns:a16="http://schemas.microsoft.com/office/drawing/2014/main" id="{3C6ED016-CDB5-4852-873F-98EA09739606}"/>
                </a:ext>
              </a:extLst>
            </p:cNvPr>
            <p:cNvSpPr txBox="1"/>
            <p:nvPr/>
          </p:nvSpPr>
          <p:spPr>
            <a:xfrm>
              <a:off x="438167" y="302459"/>
              <a:ext cx="9780871" cy="658642"/>
            </a:xfrm>
            <a:prstGeom prst="rect">
              <a:avLst/>
            </a:prstGeom>
            <a:noFill/>
          </p:spPr>
          <p:txBody>
            <a:bodyPr wrap="square" rtlCol="0" anchor="ctr">
              <a:spAutoFit/>
            </a:bodyPr>
            <a:lstStyle/>
            <a:p>
              <a:pPr>
                <a:lnSpc>
                  <a:spcPct val="120000"/>
                </a:lnSpc>
              </a:pPr>
              <a:endParaRPr lang="ko-KR" altLang="en-US" sz="3200" dirty="0">
                <a:solidFill>
                  <a:schemeClr val="bg1"/>
                </a:solidFill>
                <a:latin typeface="AppleSDGothicNeoH00" panose="02000503000000000000" pitchFamily="2" charset="-127"/>
                <a:ea typeface="AppleSDGothicNeoH00" panose="02000503000000000000" pitchFamily="2" charset="-127"/>
              </a:endParaRPr>
            </a:p>
          </p:txBody>
        </p:sp>
      </p:grpSp>
      <p:sp>
        <p:nvSpPr>
          <p:cNvPr id="19" name="TextBox 18">
            <a:extLst>
              <a:ext uri="{FF2B5EF4-FFF2-40B4-BE49-F238E27FC236}">
                <a16:creationId xmlns:a16="http://schemas.microsoft.com/office/drawing/2014/main" id="{DAAD10A9-0940-4EE8-9282-256DCF1CFEC8}"/>
              </a:ext>
            </a:extLst>
          </p:cNvPr>
          <p:cNvSpPr txBox="1"/>
          <p:nvPr/>
        </p:nvSpPr>
        <p:spPr>
          <a:xfrm>
            <a:off x="0" y="231670"/>
            <a:ext cx="12192000" cy="800219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en-KR"/>
            </a:defPPr>
            <a:lvl1pPr>
              <a:lnSpc>
                <a:spcPct val="120000"/>
              </a:lnSpc>
              <a:defRPr sz="2800">
                <a:solidFill>
                  <a:schemeClr val="bg1"/>
                </a:solidFill>
                <a:latin typeface="AppleSDGothicNeoH00" panose="02000503000000000000" pitchFamily="2" charset="-127"/>
                <a:ea typeface="AppleSDGothicNeoH00" panose="02000503000000000000" pitchFamily="2" charset="-127"/>
              </a:defRPr>
            </a:lvl1pPr>
          </a:lstStyle>
          <a:p>
            <a:r>
              <a:rPr lang="ko-KR" altLang="en-US" sz="4000" dirty="0"/>
              <a:t>   </a:t>
            </a:r>
            <a:r>
              <a:rPr lang="en-US" altLang="ko-KR" sz="4000" dirty="0"/>
              <a:t>2026 </a:t>
            </a:r>
            <a:r>
              <a:rPr lang="ko-KR" altLang="en-US" sz="4000" dirty="0"/>
              <a:t>학점교류 </a:t>
            </a:r>
            <a:r>
              <a:rPr lang="en-US" altLang="ko-KR" sz="4000" dirty="0"/>
              <a:t>_ </a:t>
            </a:r>
            <a:r>
              <a:rPr lang="ko-KR" altLang="en-US" sz="4000" dirty="0"/>
              <a:t>제주계절학기　</a:t>
            </a:r>
            <a:r>
              <a:rPr lang="ko-KR" altLang="en-US" sz="4000" dirty="0" err="1"/>
              <a:t>런케이션</a:t>
            </a:r>
            <a:endParaRPr lang="ko-KR" altLang="en-US" sz="4000" dirty="0"/>
          </a:p>
        </p:txBody>
      </p:sp>
    </p:spTree>
    <p:extLst>
      <p:ext uri="{BB962C8B-B14F-4D97-AF65-F5344CB8AC3E}">
        <p14:creationId xmlns:p14="http://schemas.microsoft.com/office/powerpoint/2010/main" val="236438490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슬라이드 번호 개체 틀 2">
            <a:extLst>
              <a:ext uri="{FF2B5EF4-FFF2-40B4-BE49-F238E27FC236}">
                <a16:creationId xmlns:a16="http://schemas.microsoft.com/office/drawing/2014/main" id="{30343077-D4CB-47AA-A363-E47694949C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179873" y="6356350"/>
            <a:ext cx="2743200" cy="365125"/>
          </a:xfrm>
        </p:spPr>
        <p:txBody>
          <a:bodyPr/>
          <a:lstStyle/>
          <a:p>
            <a:fld id="{E1DC9A1E-7264-4E83-AC29-8F3387602774}" type="slidenum">
              <a:rPr lang="ko-KR" altLang="en-US" smtClean="0"/>
              <a:t>12</a:t>
            </a:fld>
            <a:endParaRPr lang="ko-KR" altLang="en-US"/>
          </a:p>
        </p:txBody>
      </p:sp>
      <p:grpSp>
        <p:nvGrpSpPr>
          <p:cNvPr id="13" name="그룹 12">
            <a:extLst>
              <a:ext uri="{FF2B5EF4-FFF2-40B4-BE49-F238E27FC236}">
                <a16:creationId xmlns:a16="http://schemas.microsoft.com/office/drawing/2014/main" id="{17843C63-C126-46D1-8ED7-4541BB5D8372}"/>
              </a:ext>
            </a:extLst>
          </p:cNvPr>
          <p:cNvGrpSpPr/>
          <p:nvPr/>
        </p:nvGrpSpPr>
        <p:grpSpPr>
          <a:xfrm>
            <a:off x="637856" y="1636467"/>
            <a:ext cx="1954381" cy="431657"/>
            <a:chOff x="637856" y="2075850"/>
            <a:chExt cx="1954381" cy="431657"/>
          </a:xfrm>
        </p:grpSpPr>
        <p:sp>
          <p:nvSpPr>
            <p:cNvPr id="19" name="직사각형 22">
              <a:extLst>
                <a:ext uri="{FF2B5EF4-FFF2-40B4-BE49-F238E27FC236}">
                  <a16:creationId xmlns:a16="http://schemas.microsoft.com/office/drawing/2014/main" id="{C6581FCE-B65D-426C-9CEB-78A2939D3EE1}"/>
                </a:ext>
              </a:extLst>
            </p:cNvPr>
            <p:cNvSpPr/>
            <p:nvPr/>
          </p:nvSpPr>
          <p:spPr>
            <a:xfrm>
              <a:off x="637856" y="2123331"/>
              <a:ext cx="1954381" cy="353198"/>
            </a:xfrm>
            <a:prstGeom prst="rect">
              <a:avLst/>
            </a:prstGeom>
            <a:solidFill>
              <a:srgbClr val="1F2C58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chemeClr val="bg1"/>
                </a:solidFill>
              </a:endParaRPr>
            </a:p>
          </p:txBody>
        </p:sp>
        <p:sp>
          <p:nvSpPr>
            <p:cNvPr id="23" name="TextBox 22">
              <a:extLst>
                <a:ext uri="{FF2B5EF4-FFF2-40B4-BE49-F238E27FC236}">
                  <a16:creationId xmlns:a16="http://schemas.microsoft.com/office/drawing/2014/main" id="{A275D594-D968-4B9B-AFBE-B11EC9E5AF0A}"/>
                </a:ext>
              </a:extLst>
            </p:cNvPr>
            <p:cNvSpPr txBox="1"/>
            <p:nvPr/>
          </p:nvSpPr>
          <p:spPr>
            <a:xfrm>
              <a:off x="638497" y="2075850"/>
              <a:ext cx="1247457" cy="43165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>
                <a:lnSpc>
                  <a:spcPct val="130000"/>
                </a:lnSpc>
              </a:pPr>
              <a:r>
                <a:rPr lang="ko-KR" altLang="en-US" dirty="0">
                  <a:solidFill>
                    <a:schemeClr val="bg1"/>
                  </a:solidFill>
                  <a:latin typeface="AppleSDGothicNeoEB00" panose="02000503000000000000" pitchFamily="2" charset="-127"/>
                  <a:ea typeface="AppleSDGothicNeoEB00" panose="02000503000000000000" pitchFamily="2" charset="-127"/>
                </a:rPr>
                <a:t>항공료 지원</a:t>
              </a:r>
            </a:p>
          </p:txBody>
        </p:sp>
      </p:grpSp>
      <p:sp>
        <p:nvSpPr>
          <p:cNvPr id="24" name="TextBox 23">
            <a:extLst>
              <a:ext uri="{FF2B5EF4-FFF2-40B4-BE49-F238E27FC236}">
                <a16:creationId xmlns:a16="http://schemas.microsoft.com/office/drawing/2014/main" id="{F759E3F9-DEBB-4476-9403-B14700A242F7}"/>
              </a:ext>
            </a:extLst>
          </p:cNvPr>
          <p:cNvSpPr txBox="1"/>
          <p:nvPr/>
        </p:nvSpPr>
        <p:spPr>
          <a:xfrm>
            <a:off x="639138" y="2132662"/>
            <a:ext cx="6112571" cy="71404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30000"/>
              </a:lnSpc>
            </a:pPr>
            <a:r>
              <a:rPr lang="ko-KR" altLang="en-US" sz="1600" dirty="0">
                <a:solidFill>
                  <a:schemeClr val="tx1">
                    <a:lumMod val="85000"/>
                    <a:lumOff val="15000"/>
                  </a:schemeClr>
                </a:solidFill>
                <a:latin typeface="AppleSDGothicNeoM00" panose="02000503000000000000" pitchFamily="2" charset="-127"/>
                <a:ea typeface="AppleSDGothicNeoM00" panose="02000503000000000000" pitchFamily="2" charset="-127"/>
              </a:rPr>
              <a:t>학점교류 수강과목 이수학생</a:t>
            </a:r>
            <a:r>
              <a:rPr lang="en-US" altLang="ko-KR" sz="1600" dirty="0">
                <a:solidFill>
                  <a:schemeClr val="tx1">
                    <a:lumMod val="85000"/>
                    <a:lumOff val="15000"/>
                  </a:schemeClr>
                </a:solidFill>
                <a:latin typeface="AppleSDGothicNeoM00" panose="02000503000000000000" pitchFamily="2" charset="-127"/>
                <a:ea typeface="AppleSDGothicNeoM00" panose="02000503000000000000" pitchFamily="2" charset="-127"/>
              </a:rPr>
              <a:t>, </a:t>
            </a:r>
            <a:r>
              <a:rPr lang="ko-KR" altLang="en-US" sz="1600" dirty="0">
                <a:solidFill>
                  <a:schemeClr val="tx1">
                    <a:lumMod val="85000"/>
                    <a:lumOff val="15000"/>
                  </a:schemeClr>
                </a:solidFill>
                <a:latin typeface="AppleSDGothicNeoM00" panose="02000503000000000000" pitchFamily="2" charset="-127"/>
                <a:ea typeface="AppleSDGothicNeoM00" panose="02000503000000000000" pitchFamily="2" charset="-127"/>
              </a:rPr>
              <a:t>도외 주소지 거주자 학생</a:t>
            </a:r>
            <a:r>
              <a:rPr lang="en-US" altLang="ko-KR" sz="1600" dirty="0">
                <a:solidFill>
                  <a:schemeClr val="tx1">
                    <a:lumMod val="85000"/>
                    <a:lumOff val="15000"/>
                  </a:schemeClr>
                </a:solidFill>
                <a:latin typeface="AppleSDGothicNeoM00" panose="02000503000000000000" pitchFamily="2" charset="-127"/>
                <a:ea typeface="AppleSDGothicNeoM00" panose="02000503000000000000" pitchFamily="2" charset="-127"/>
              </a:rPr>
              <a:t>,</a:t>
            </a:r>
            <a:r>
              <a:rPr lang="ko-KR" altLang="en-US" sz="1600" dirty="0">
                <a:solidFill>
                  <a:schemeClr val="tx1">
                    <a:lumMod val="85000"/>
                    <a:lumOff val="15000"/>
                  </a:schemeClr>
                </a:solidFill>
                <a:latin typeface="AppleSDGothicNeoM00" panose="02000503000000000000" pitchFamily="2" charset="-127"/>
                <a:ea typeface="AppleSDGothicNeoM00" panose="02000503000000000000" pitchFamily="2" charset="-127"/>
              </a:rPr>
              <a:t> 한하여 항공료 지원</a:t>
            </a:r>
            <a:endParaRPr lang="en-US" altLang="ko-KR" sz="1600" dirty="0">
              <a:solidFill>
                <a:schemeClr val="tx1">
                  <a:lumMod val="85000"/>
                  <a:lumOff val="15000"/>
                </a:schemeClr>
              </a:solidFill>
              <a:latin typeface="AppleSDGothicNeoM00" panose="02000503000000000000" pitchFamily="2" charset="-127"/>
              <a:ea typeface="AppleSDGothicNeoM00" panose="02000503000000000000" pitchFamily="2" charset="-127"/>
            </a:endParaRPr>
          </a:p>
          <a:p>
            <a:pPr>
              <a:lnSpc>
                <a:spcPct val="130000"/>
              </a:lnSpc>
            </a:pPr>
            <a:r>
              <a:rPr lang="en-US" altLang="ko-KR" sz="1600" dirty="0">
                <a:solidFill>
                  <a:schemeClr val="tx1">
                    <a:lumMod val="85000"/>
                    <a:lumOff val="15000"/>
                  </a:schemeClr>
                </a:solidFill>
                <a:latin typeface="AppleSDGothicNeoM00" panose="02000503000000000000" pitchFamily="2" charset="-127"/>
                <a:ea typeface="AppleSDGothicNeoM00" panose="02000503000000000000" pitchFamily="2" charset="-127"/>
              </a:rPr>
              <a:t>(1</a:t>
            </a:r>
            <a:r>
              <a:rPr lang="ko-KR" altLang="en-US" sz="1600" dirty="0">
                <a:solidFill>
                  <a:schemeClr val="tx1">
                    <a:lumMod val="85000"/>
                    <a:lumOff val="15000"/>
                  </a:schemeClr>
                </a:solidFill>
                <a:latin typeface="AppleSDGothicNeoM00" panose="02000503000000000000" pitchFamily="2" charset="-127"/>
                <a:ea typeface="AppleSDGothicNeoM00" panose="02000503000000000000" pitchFamily="2" charset="-127"/>
              </a:rPr>
              <a:t>인 왕복 정액 </a:t>
            </a:r>
            <a:r>
              <a:rPr lang="en-US" altLang="ko-KR" sz="1600" dirty="0">
                <a:solidFill>
                  <a:schemeClr val="tx1">
                    <a:lumMod val="85000"/>
                    <a:lumOff val="15000"/>
                  </a:schemeClr>
                </a:solidFill>
                <a:latin typeface="AppleSDGothicNeoM00" panose="02000503000000000000" pitchFamily="2" charset="-127"/>
                <a:ea typeface="AppleSDGothicNeoM00" panose="02000503000000000000" pitchFamily="2" charset="-127"/>
              </a:rPr>
              <a:t>/ </a:t>
            </a:r>
            <a:r>
              <a:rPr lang="ko-KR" altLang="en-US" sz="1600" dirty="0">
                <a:solidFill>
                  <a:schemeClr val="tx1">
                    <a:lumMod val="85000"/>
                    <a:lumOff val="15000"/>
                  </a:schemeClr>
                </a:solidFill>
                <a:latin typeface="AppleSDGothicNeoM00" panose="02000503000000000000" pitchFamily="2" charset="-127"/>
                <a:ea typeface="AppleSDGothicNeoM00" panose="02000503000000000000" pitchFamily="2" charset="-127"/>
              </a:rPr>
              <a:t>사후정산</a:t>
            </a:r>
            <a:r>
              <a:rPr lang="en-US" altLang="ko-KR" sz="1600" dirty="0">
                <a:solidFill>
                  <a:schemeClr val="tx1">
                    <a:lumMod val="85000"/>
                    <a:lumOff val="15000"/>
                  </a:schemeClr>
                </a:solidFill>
                <a:latin typeface="AppleSDGothicNeoM00" panose="02000503000000000000" pitchFamily="2" charset="-127"/>
                <a:ea typeface="AppleSDGothicNeoM00" panose="02000503000000000000" pitchFamily="2" charset="-127"/>
              </a:rPr>
              <a:t> / </a:t>
            </a:r>
            <a:r>
              <a:rPr lang="ko-KR" altLang="en-US" sz="1600" dirty="0">
                <a:solidFill>
                  <a:schemeClr val="tx1">
                    <a:lumMod val="85000"/>
                    <a:lumOff val="15000"/>
                  </a:schemeClr>
                </a:solidFill>
                <a:latin typeface="AppleSDGothicNeoM00" panose="02000503000000000000" pitchFamily="2" charset="-127"/>
                <a:ea typeface="AppleSDGothicNeoM00" panose="02000503000000000000" pitchFamily="2" charset="-127"/>
              </a:rPr>
              <a:t>영수증 및 항공권 제출 필수</a:t>
            </a:r>
            <a:r>
              <a:rPr lang="en-US" altLang="ko-KR" sz="1600" dirty="0">
                <a:solidFill>
                  <a:schemeClr val="tx1">
                    <a:lumMod val="85000"/>
                    <a:lumOff val="15000"/>
                  </a:schemeClr>
                </a:solidFill>
                <a:latin typeface="AppleSDGothicNeoM00" panose="02000503000000000000" pitchFamily="2" charset="-127"/>
                <a:ea typeface="AppleSDGothicNeoM00" panose="02000503000000000000" pitchFamily="2" charset="-127"/>
              </a:rPr>
              <a:t>)</a:t>
            </a:r>
          </a:p>
        </p:txBody>
      </p:sp>
      <p:grpSp>
        <p:nvGrpSpPr>
          <p:cNvPr id="35" name="그룹 34">
            <a:extLst>
              <a:ext uri="{FF2B5EF4-FFF2-40B4-BE49-F238E27FC236}">
                <a16:creationId xmlns:a16="http://schemas.microsoft.com/office/drawing/2014/main" id="{B20C2225-C32E-4BF3-8017-42B40B40FB7F}"/>
              </a:ext>
            </a:extLst>
          </p:cNvPr>
          <p:cNvGrpSpPr/>
          <p:nvPr/>
        </p:nvGrpSpPr>
        <p:grpSpPr>
          <a:xfrm>
            <a:off x="637855" y="3433704"/>
            <a:ext cx="2285883" cy="871298"/>
            <a:chOff x="637855" y="5452507"/>
            <a:chExt cx="2285883" cy="871298"/>
          </a:xfrm>
        </p:grpSpPr>
        <p:grpSp>
          <p:nvGrpSpPr>
            <p:cNvPr id="34" name="그룹 33">
              <a:extLst>
                <a:ext uri="{FF2B5EF4-FFF2-40B4-BE49-F238E27FC236}">
                  <a16:creationId xmlns:a16="http://schemas.microsoft.com/office/drawing/2014/main" id="{DD9A1AFC-04E2-4CBB-9F55-56179C8B0014}"/>
                </a:ext>
              </a:extLst>
            </p:cNvPr>
            <p:cNvGrpSpPr/>
            <p:nvPr/>
          </p:nvGrpSpPr>
          <p:grpSpPr>
            <a:xfrm>
              <a:off x="637855" y="5452507"/>
              <a:ext cx="1954381" cy="431657"/>
              <a:chOff x="637855" y="5452507"/>
              <a:chExt cx="1954381" cy="431657"/>
            </a:xfrm>
          </p:grpSpPr>
          <p:sp>
            <p:nvSpPr>
              <p:cNvPr id="21" name="직사각형 22">
                <a:extLst>
                  <a:ext uri="{FF2B5EF4-FFF2-40B4-BE49-F238E27FC236}">
                    <a16:creationId xmlns:a16="http://schemas.microsoft.com/office/drawing/2014/main" id="{1FCCE8A4-5C26-42D1-A605-A1DEFC8A3059}"/>
                  </a:ext>
                </a:extLst>
              </p:cNvPr>
              <p:cNvSpPr/>
              <p:nvPr/>
            </p:nvSpPr>
            <p:spPr>
              <a:xfrm>
                <a:off x="637855" y="5502405"/>
                <a:ext cx="1954381" cy="353198"/>
              </a:xfrm>
              <a:prstGeom prst="rect">
                <a:avLst/>
              </a:prstGeom>
              <a:solidFill>
                <a:srgbClr val="1F2C58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chemeClr val="bg1"/>
                  </a:solidFill>
                </a:endParaRPr>
              </a:p>
            </p:txBody>
          </p:sp>
          <p:sp>
            <p:nvSpPr>
              <p:cNvPr id="27" name="TextBox 26">
                <a:extLst>
                  <a:ext uri="{FF2B5EF4-FFF2-40B4-BE49-F238E27FC236}">
                    <a16:creationId xmlns:a16="http://schemas.microsoft.com/office/drawing/2014/main" id="{E89B421E-57A8-447D-936F-077E4423664C}"/>
                  </a:ext>
                </a:extLst>
              </p:cNvPr>
              <p:cNvSpPr txBox="1"/>
              <p:nvPr/>
            </p:nvSpPr>
            <p:spPr>
              <a:xfrm>
                <a:off x="638497" y="5452507"/>
                <a:ext cx="1709122" cy="43165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>
                  <a:lnSpc>
                    <a:spcPct val="130000"/>
                  </a:lnSpc>
                </a:pPr>
                <a:r>
                  <a:rPr lang="ko-KR" altLang="en-US" dirty="0">
                    <a:solidFill>
                      <a:schemeClr val="bg1"/>
                    </a:solidFill>
                    <a:latin typeface="AppleSDGothicNeoEB00" panose="02000503000000000000" pitchFamily="2" charset="-127"/>
                    <a:ea typeface="AppleSDGothicNeoEB00" panose="02000503000000000000" pitchFamily="2" charset="-127"/>
                  </a:rPr>
                  <a:t>교내 기숙사 지원</a:t>
                </a:r>
              </a:p>
            </p:txBody>
          </p:sp>
        </p:grpSp>
        <p:sp>
          <p:nvSpPr>
            <p:cNvPr id="28" name="TextBox 27">
              <a:extLst>
                <a:ext uri="{FF2B5EF4-FFF2-40B4-BE49-F238E27FC236}">
                  <a16:creationId xmlns:a16="http://schemas.microsoft.com/office/drawing/2014/main" id="{F4CBED6E-F868-499E-9709-6F8CF72CB503}"/>
                </a:ext>
              </a:extLst>
            </p:cNvPr>
            <p:cNvSpPr txBox="1"/>
            <p:nvPr/>
          </p:nvSpPr>
          <p:spPr>
            <a:xfrm>
              <a:off x="639138" y="5948702"/>
              <a:ext cx="2284600" cy="375103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>
                <a:lnSpc>
                  <a:spcPct val="130000"/>
                </a:lnSpc>
              </a:pPr>
              <a:r>
                <a:rPr lang="en-US" altLang="ko-KR" sz="1500" dirty="0">
                  <a:solidFill>
                    <a:schemeClr val="tx1">
                      <a:lumMod val="85000"/>
                      <a:lumOff val="15000"/>
                    </a:schemeClr>
                  </a:solidFill>
                  <a:latin typeface="AppleSDGothicNeoM00" panose="02000503000000000000" pitchFamily="2" charset="-127"/>
                  <a:ea typeface="AppleSDGothicNeoM00" panose="02000503000000000000" pitchFamily="2" charset="-127"/>
                </a:rPr>
                <a:t>2</a:t>
              </a:r>
              <a:r>
                <a:rPr lang="ko-KR" altLang="en-US" sz="1500" dirty="0">
                  <a:solidFill>
                    <a:schemeClr val="tx1">
                      <a:lumMod val="85000"/>
                      <a:lumOff val="15000"/>
                    </a:schemeClr>
                  </a:solidFill>
                  <a:latin typeface="AppleSDGothicNeoM00" panose="02000503000000000000" pitchFamily="2" charset="-127"/>
                  <a:ea typeface="AppleSDGothicNeoM00" panose="02000503000000000000" pitchFamily="2" charset="-127"/>
                </a:rPr>
                <a:t>인실 </a:t>
              </a:r>
              <a:r>
                <a:rPr lang="en-US" altLang="ko-KR" sz="1500" dirty="0">
                  <a:solidFill>
                    <a:schemeClr val="tx1">
                      <a:lumMod val="85000"/>
                      <a:lumOff val="15000"/>
                    </a:schemeClr>
                  </a:solidFill>
                  <a:latin typeface="AppleSDGothicNeoM00" panose="02000503000000000000" pitchFamily="2" charset="-127"/>
                  <a:ea typeface="AppleSDGothicNeoM00" panose="02000503000000000000" pitchFamily="2" charset="-127"/>
                </a:rPr>
                <a:t>/ </a:t>
              </a:r>
              <a:r>
                <a:rPr lang="ko-KR" altLang="en-US" sz="1500" dirty="0">
                  <a:solidFill>
                    <a:schemeClr val="tx1">
                      <a:lumMod val="85000"/>
                      <a:lumOff val="15000"/>
                    </a:schemeClr>
                  </a:solidFill>
                  <a:latin typeface="AppleSDGothicNeoM00" panose="02000503000000000000" pitchFamily="2" charset="-127"/>
                  <a:ea typeface="AppleSDGothicNeoM00" panose="02000503000000000000" pitchFamily="2" charset="-127"/>
                </a:rPr>
                <a:t>수강기간 </a:t>
              </a:r>
              <a:r>
                <a:rPr lang="en-US" altLang="ko-KR" sz="1500" dirty="0">
                  <a:solidFill>
                    <a:schemeClr val="tx1">
                      <a:lumMod val="85000"/>
                      <a:lumOff val="15000"/>
                    </a:schemeClr>
                  </a:solidFill>
                  <a:latin typeface="AppleSDGothicNeoM00" panose="02000503000000000000" pitchFamily="2" charset="-127"/>
                  <a:ea typeface="AppleSDGothicNeoM00" panose="02000503000000000000" pitchFamily="2" charset="-127"/>
                </a:rPr>
                <a:t>+ 1</a:t>
              </a:r>
              <a:r>
                <a:rPr lang="ko-KR" altLang="en-US" sz="1500" dirty="0">
                  <a:solidFill>
                    <a:schemeClr val="tx1">
                      <a:lumMod val="85000"/>
                      <a:lumOff val="15000"/>
                    </a:schemeClr>
                  </a:solidFill>
                  <a:latin typeface="AppleSDGothicNeoM00" panose="02000503000000000000" pitchFamily="2" charset="-127"/>
                  <a:ea typeface="AppleSDGothicNeoM00" panose="02000503000000000000" pitchFamily="2" charset="-127"/>
                </a:rPr>
                <a:t>일 제공</a:t>
              </a:r>
            </a:p>
          </p:txBody>
        </p:sp>
      </p:grpSp>
      <p:grpSp>
        <p:nvGrpSpPr>
          <p:cNvPr id="37" name="그룹 36">
            <a:extLst>
              <a:ext uri="{FF2B5EF4-FFF2-40B4-BE49-F238E27FC236}">
                <a16:creationId xmlns:a16="http://schemas.microsoft.com/office/drawing/2014/main" id="{0E1DADEF-E0AC-44E0-8FE9-A454D4DF4AE1}"/>
              </a:ext>
            </a:extLst>
          </p:cNvPr>
          <p:cNvGrpSpPr/>
          <p:nvPr/>
        </p:nvGrpSpPr>
        <p:grpSpPr>
          <a:xfrm>
            <a:off x="7467958" y="3467126"/>
            <a:ext cx="2612759" cy="887485"/>
            <a:chOff x="6115050" y="3604893"/>
            <a:chExt cx="2310998" cy="887485"/>
          </a:xfrm>
        </p:grpSpPr>
        <p:sp>
          <p:nvSpPr>
            <p:cNvPr id="32" name="직사각형 22">
              <a:extLst>
                <a:ext uri="{FF2B5EF4-FFF2-40B4-BE49-F238E27FC236}">
                  <a16:creationId xmlns:a16="http://schemas.microsoft.com/office/drawing/2014/main" id="{8C84244B-C8B1-4C8D-B6A9-14EFBAE5124F}"/>
                </a:ext>
              </a:extLst>
            </p:cNvPr>
            <p:cNvSpPr/>
            <p:nvPr/>
          </p:nvSpPr>
          <p:spPr>
            <a:xfrm>
              <a:off x="6115050" y="3660025"/>
              <a:ext cx="2310247" cy="353198"/>
            </a:xfrm>
            <a:prstGeom prst="rect">
              <a:avLst/>
            </a:prstGeom>
            <a:solidFill>
              <a:srgbClr val="1F2C58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chemeClr val="bg1"/>
                </a:solidFill>
                <a:latin typeface="AppleSDGothicNeoEB00" panose="02000503000000000000" pitchFamily="2" charset="-127"/>
                <a:ea typeface="AppleSDGothicNeoEB00" panose="02000503000000000000" pitchFamily="2" charset="-127"/>
              </a:endParaRPr>
            </a:p>
          </p:txBody>
        </p:sp>
        <p:grpSp>
          <p:nvGrpSpPr>
            <p:cNvPr id="36" name="그룹 35">
              <a:extLst>
                <a:ext uri="{FF2B5EF4-FFF2-40B4-BE49-F238E27FC236}">
                  <a16:creationId xmlns:a16="http://schemas.microsoft.com/office/drawing/2014/main" id="{8D26B437-5F62-47E4-A46A-70B2C4FB1719}"/>
                </a:ext>
              </a:extLst>
            </p:cNvPr>
            <p:cNvGrpSpPr/>
            <p:nvPr/>
          </p:nvGrpSpPr>
          <p:grpSpPr>
            <a:xfrm>
              <a:off x="6115800" y="3604893"/>
              <a:ext cx="2310248" cy="887485"/>
              <a:chOff x="6115800" y="3604893"/>
              <a:chExt cx="2310248" cy="887485"/>
            </a:xfrm>
          </p:grpSpPr>
          <p:sp>
            <p:nvSpPr>
              <p:cNvPr id="29" name="TextBox 28">
                <a:extLst>
                  <a:ext uri="{FF2B5EF4-FFF2-40B4-BE49-F238E27FC236}">
                    <a16:creationId xmlns:a16="http://schemas.microsoft.com/office/drawing/2014/main" id="{2E7A11E2-8D3E-4A4E-B388-D03E9FF28944}"/>
                  </a:ext>
                </a:extLst>
              </p:cNvPr>
              <p:cNvSpPr txBox="1"/>
              <p:nvPr/>
            </p:nvSpPr>
            <p:spPr>
              <a:xfrm>
                <a:off x="6115800" y="3604893"/>
                <a:ext cx="2310248" cy="43165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>
                  <a:lnSpc>
                    <a:spcPct val="130000"/>
                  </a:lnSpc>
                </a:pPr>
                <a:r>
                  <a:rPr lang="ko-KR" altLang="en-US" dirty="0" err="1">
                    <a:solidFill>
                      <a:schemeClr val="bg1"/>
                    </a:solidFill>
                    <a:latin typeface="AppleSDGothicNeoEB00" panose="02000503000000000000" pitchFamily="2" charset="-127"/>
                    <a:ea typeface="AppleSDGothicNeoEB00" panose="02000503000000000000" pitchFamily="2" charset="-127"/>
                  </a:rPr>
                  <a:t>런케이션</a:t>
                </a:r>
                <a:r>
                  <a:rPr lang="ko-KR" altLang="en-US" dirty="0">
                    <a:solidFill>
                      <a:schemeClr val="bg1"/>
                    </a:solidFill>
                    <a:latin typeface="AppleSDGothicNeoEB00" panose="02000503000000000000" pitchFamily="2" charset="-127"/>
                    <a:ea typeface="AppleSDGothicNeoEB00" panose="02000503000000000000" pitchFamily="2" charset="-127"/>
                  </a:rPr>
                  <a:t> 데이 프로그램</a:t>
                </a:r>
              </a:p>
            </p:txBody>
          </p:sp>
          <p:sp>
            <p:nvSpPr>
              <p:cNvPr id="30" name="TextBox 29">
                <a:extLst>
                  <a:ext uri="{FF2B5EF4-FFF2-40B4-BE49-F238E27FC236}">
                    <a16:creationId xmlns:a16="http://schemas.microsoft.com/office/drawing/2014/main" id="{94EE4CB1-6428-43E4-9FDC-1C88AC8266F8}"/>
                  </a:ext>
                </a:extLst>
              </p:cNvPr>
              <p:cNvSpPr txBox="1"/>
              <p:nvPr/>
            </p:nvSpPr>
            <p:spPr>
              <a:xfrm>
                <a:off x="6116441" y="4117275"/>
                <a:ext cx="1774031" cy="375103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>
                  <a:lnSpc>
                    <a:spcPct val="130000"/>
                  </a:lnSpc>
                </a:pPr>
                <a:r>
                  <a:rPr lang="ko-KR" altLang="en-US" sz="1500" dirty="0">
                    <a:solidFill>
                      <a:schemeClr val="tx1">
                        <a:lumMod val="85000"/>
                        <a:lumOff val="15000"/>
                      </a:schemeClr>
                    </a:solidFill>
                    <a:latin typeface="AppleSDGothicNeoM00" panose="02000503000000000000" pitchFamily="2" charset="-127"/>
                    <a:ea typeface="AppleSDGothicNeoM00" panose="02000503000000000000" pitchFamily="2" charset="-127"/>
                  </a:rPr>
                  <a:t>제주 체험 프로그램 제공</a:t>
                </a:r>
                <a:endParaRPr lang="en-US" altLang="ko-KR" sz="1500" dirty="0">
                  <a:solidFill>
                    <a:schemeClr val="tx1">
                      <a:lumMod val="85000"/>
                      <a:lumOff val="15000"/>
                    </a:schemeClr>
                  </a:solidFill>
                  <a:latin typeface="AppleSDGothicNeoM00" panose="02000503000000000000" pitchFamily="2" charset="-127"/>
                  <a:ea typeface="AppleSDGothicNeoM00" panose="02000503000000000000" pitchFamily="2" charset="-127"/>
                </a:endParaRPr>
              </a:p>
            </p:txBody>
          </p:sp>
        </p:grpSp>
      </p:grpSp>
      <p:sp>
        <p:nvSpPr>
          <p:cNvPr id="31" name="직사각형 22">
            <a:extLst>
              <a:ext uri="{FF2B5EF4-FFF2-40B4-BE49-F238E27FC236}">
                <a16:creationId xmlns:a16="http://schemas.microsoft.com/office/drawing/2014/main" id="{7803CE8E-B069-44E2-AF31-F40884322D7C}"/>
              </a:ext>
            </a:extLst>
          </p:cNvPr>
          <p:cNvSpPr/>
          <p:nvPr/>
        </p:nvSpPr>
        <p:spPr>
          <a:xfrm>
            <a:off x="7467959" y="1696413"/>
            <a:ext cx="1954381" cy="353198"/>
          </a:xfrm>
          <a:prstGeom prst="rect">
            <a:avLst/>
          </a:prstGeom>
          <a:solidFill>
            <a:srgbClr val="1F2C5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>
              <a:solidFill>
                <a:schemeClr val="bg1"/>
              </a:solidFill>
              <a:latin typeface="AppleSDGothicNeoEB00" panose="02000503000000000000" pitchFamily="2" charset="-127"/>
              <a:ea typeface="AppleSDGothicNeoEB00" panose="02000503000000000000" pitchFamily="2" charset="-127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4061198-55AB-DB1C-7358-4872E734662A}"/>
              </a:ext>
            </a:extLst>
          </p:cNvPr>
          <p:cNvSpPr txBox="1"/>
          <p:nvPr/>
        </p:nvSpPr>
        <p:spPr>
          <a:xfrm>
            <a:off x="7468709" y="1633422"/>
            <a:ext cx="986167" cy="43165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130000"/>
              </a:lnSpc>
            </a:pPr>
            <a:r>
              <a:rPr lang="ko-KR" altLang="en-US" dirty="0">
                <a:solidFill>
                  <a:schemeClr val="bg1"/>
                </a:solidFill>
                <a:latin typeface="AppleSDGothicNeoEB00" panose="02000503000000000000" pitchFamily="2" charset="-127"/>
                <a:ea typeface="AppleSDGothicNeoEB00" panose="02000503000000000000" pitchFamily="2" charset="-127"/>
              </a:rPr>
              <a:t>셔틀버스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1180A1E-53E0-4FB6-20FA-521FDFD44B5E}"/>
              </a:ext>
            </a:extLst>
          </p:cNvPr>
          <p:cNvSpPr txBox="1"/>
          <p:nvPr/>
        </p:nvSpPr>
        <p:spPr>
          <a:xfrm>
            <a:off x="7469350" y="2129617"/>
            <a:ext cx="3223959" cy="37510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130000"/>
              </a:lnSpc>
            </a:pPr>
            <a:r>
              <a:rPr lang="ko-KR" altLang="en-US" sz="1500" dirty="0">
                <a:solidFill>
                  <a:schemeClr val="tx1">
                    <a:lumMod val="85000"/>
                    <a:lumOff val="15000"/>
                  </a:schemeClr>
                </a:solidFill>
                <a:latin typeface="AppleSDGothicNeoM00" panose="02000503000000000000" pitchFamily="2" charset="-127"/>
                <a:ea typeface="AppleSDGothicNeoM00" panose="02000503000000000000" pitchFamily="2" charset="-127"/>
              </a:rPr>
              <a:t>실습교과목 대상 실습장소 셔틀버스 운영</a:t>
            </a:r>
          </a:p>
        </p:txBody>
      </p:sp>
      <p:grpSp>
        <p:nvGrpSpPr>
          <p:cNvPr id="2" name="그룹 1">
            <a:extLst>
              <a:ext uri="{FF2B5EF4-FFF2-40B4-BE49-F238E27FC236}">
                <a16:creationId xmlns:a16="http://schemas.microsoft.com/office/drawing/2014/main" id="{5CB550A5-336D-7CDD-DD68-F4879BCC34E1}"/>
              </a:ext>
            </a:extLst>
          </p:cNvPr>
          <p:cNvGrpSpPr/>
          <p:nvPr/>
        </p:nvGrpSpPr>
        <p:grpSpPr>
          <a:xfrm>
            <a:off x="0" y="0"/>
            <a:ext cx="12192000" cy="1263559"/>
            <a:chOff x="0" y="0"/>
            <a:chExt cx="12192000" cy="1263559"/>
          </a:xfrm>
        </p:grpSpPr>
        <p:sp>
          <p:nvSpPr>
            <p:cNvPr id="4" name="직사각형 3">
              <a:extLst>
                <a:ext uri="{FF2B5EF4-FFF2-40B4-BE49-F238E27FC236}">
                  <a16:creationId xmlns:a16="http://schemas.microsoft.com/office/drawing/2014/main" id="{BF7F9B03-8469-578B-C858-F99246C78836}"/>
                </a:ext>
              </a:extLst>
            </p:cNvPr>
            <p:cNvSpPr/>
            <p:nvPr/>
          </p:nvSpPr>
          <p:spPr>
            <a:xfrm>
              <a:off x="0" y="0"/>
              <a:ext cx="12192000" cy="1263559"/>
            </a:xfrm>
            <a:prstGeom prst="rect">
              <a:avLst/>
            </a:prstGeom>
            <a:solidFill>
              <a:srgbClr val="1F2C58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/>
            </a:p>
          </p:txBody>
        </p:sp>
        <p:sp>
          <p:nvSpPr>
            <p:cNvPr id="5" name="TextBox 4">
              <a:extLst>
                <a:ext uri="{FF2B5EF4-FFF2-40B4-BE49-F238E27FC236}">
                  <a16:creationId xmlns:a16="http://schemas.microsoft.com/office/drawing/2014/main" id="{31B5FD29-E401-7540-D0FA-642E0A424CFC}"/>
                </a:ext>
              </a:extLst>
            </p:cNvPr>
            <p:cNvSpPr txBox="1"/>
            <p:nvPr/>
          </p:nvSpPr>
          <p:spPr>
            <a:xfrm>
              <a:off x="438167" y="302459"/>
              <a:ext cx="9780871" cy="658642"/>
            </a:xfrm>
            <a:prstGeom prst="rect">
              <a:avLst/>
            </a:prstGeom>
            <a:noFill/>
          </p:spPr>
          <p:txBody>
            <a:bodyPr wrap="square" rtlCol="0" anchor="ctr">
              <a:spAutoFit/>
            </a:bodyPr>
            <a:lstStyle/>
            <a:p>
              <a:pPr>
                <a:lnSpc>
                  <a:spcPct val="120000"/>
                </a:lnSpc>
              </a:pPr>
              <a:endParaRPr lang="ko-KR" altLang="en-US" sz="3200" dirty="0">
                <a:solidFill>
                  <a:schemeClr val="bg1"/>
                </a:solidFill>
                <a:latin typeface="AppleSDGothicNeoH00" panose="02000503000000000000" pitchFamily="2" charset="-127"/>
                <a:ea typeface="AppleSDGothicNeoH00" panose="02000503000000000000" pitchFamily="2" charset="-127"/>
              </a:endParaRPr>
            </a:p>
          </p:txBody>
        </p:sp>
      </p:grpSp>
      <p:sp>
        <p:nvSpPr>
          <p:cNvPr id="8" name="TextBox 7">
            <a:extLst>
              <a:ext uri="{FF2B5EF4-FFF2-40B4-BE49-F238E27FC236}">
                <a16:creationId xmlns:a16="http://schemas.microsoft.com/office/drawing/2014/main" id="{B4715448-E3EC-95D1-222B-B7FF6DC7F4BB}"/>
              </a:ext>
            </a:extLst>
          </p:cNvPr>
          <p:cNvSpPr txBox="1"/>
          <p:nvPr/>
        </p:nvSpPr>
        <p:spPr>
          <a:xfrm>
            <a:off x="0" y="231670"/>
            <a:ext cx="12192000" cy="800219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en-KR"/>
            </a:defPPr>
            <a:lvl1pPr>
              <a:lnSpc>
                <a:spcPct val="120000"/>
              </a:lnSpc>
              <a:defRPr sz="2800">
                <a:solidFill>
                  <a:schemeClr val="bg1"/>
                </a:solidFill>
                <a:latin typeface="AppleSDGothicNeoH00" panose="02000503000000000000" pitchFamily="2" charset="-127"/>
                <a:ea typeface="AppleSDGothicNeoH00" panose="02000503000000000000" pitchFamily="2" charset="-127"/>
              </a:defRPr>
            </a:lvl1pPr>
          </a:lstStyle>
          <a:p>
            <a:r>
              <a:rPr lang="ko-KR" altLang="en-US" sz="4000" dirty="0"/>
              <a:t>   </a:t>
            </a:r>
            <a:r>
              <a:rPr lang="en-US" altLang="ko-KR" sz="4000" dirty="0"/>
              <a:t>2026 </a:t>
            </a:r>
            <a:r>
              <a:rPr lang="ko-KR" altLang="en-US" sz="4000" dirty="0"/>
              <a:t>학점교류 </a:t>
            </a:r>
            <a:r>
              <a:rPr lang="en-US" altLang="ko-KR" sz="4000" dirty="0"/>
              <a:t>_ </a:t>
            </a:r>
            <a:r>
              <a:rPr lang="ko-KR" altLang="en-US" sz="4000" dirty="0"/>
              <a:t>혜택</a:t>
            </a:r>
          </a:p>
        </p:txBody>
      </p:sp>
    </p:spTree>
    <p:extLst>
      <p:ext uri="{BB962C8B-B14F-4D97-AF65-F5344CB8AC3E}">
        <p14:creationId xmlns:p14="http://schemas.microsoft.com/office/powerpoint/2010/main" val="29159201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그림 13">
            <a:extLst>
              <a:ext uri="{FF2B5EF4-FFF2-40B4-BE49-F238E27FC236}">
                <a16:creationId xmlns:a16="http://schemas.microsoft.com/office/drawing/2014/main" id="{67BBDE7A-C0AC-E71F-B7AE-E5C9D951781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67961"/>
            <a:ext cx="12192000" cy="6490039"/>
          </a:xfrm>
          <a:prstGeom prst="rect">
            <a:avLst/>
          </a:prstGeom>
        </p:spPr>
      </p:pic>
      <p:sp>
        <p:nvSpPr>
          <p:cNvPr id="8" name="슬라이드 번호 개체 틀 2">
            <a:extLst>
              <a:ext uri="{FF2B5EF4-FFF2-40B4-BE49-F238E27FC236}">
                <a16:creationId xmlns:a16="http://schemas.microsoft.com/office/drawing/2014/main" id="{CF9B1D3B-3B08-4C25-AAB8-50782EEE97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179873" y="6356350"/>
            <a:ext cx="2743200" cy="365125"/>
          </a:xfrm>
        </p:spPr>
        <p:txBody>
          <a:bodyPr/>
          <a:lstStyle/>
          <a:p>
            <a:fld id="{E1DC9A1E-7264-4E83-AC29-8F3387602774}" type="slidenum">
              <a:rPr lang="ko-KR" altLang="en-US" smtClean="0"/>
              <a:t>13</a:t>
            </a:fld>
            <a:endParaRPr lang="ko-KR" altLang="en-US" dirty="0"/>
          </a:p>
        </p:txBody>
      </p:sp>
      <p:grpSp>
        <p:nvGrpSpPr>
          <p:cNvPr id="7" name="그룹 6">
            <a:extLst>
              <a:ext uri="{FF2B5EF4-FFF2-40B4-BE49-F238E27FC236}">
                <a16:creationId xmlns:a16="http://schemas.microsoft.com/office/drawing/2014/main" id="{0F486F4D-B873-43A0-9671-5F41EB75F4AB}"/>
              </a:ext>
            </a:extLst>
          </p:cNvPr>
          <p:cNvGrpSpPr/>
          <p:nvPr/>
        </p:nvGrpSpPr>
        <p:grpSpPr>
          <a:xfrm>
            <a:off x="0" y="0"/>
            <a:ext cx="12192000" cy="1263559"/>
            <a:chOff x="0" y="0"/>
            <a:chExt cx="12192000" cy="1263559"/>
          </a:xfrm>
        </p:grpSpPr>
        <p:sp>
          <p:nvSpPr>
            <p:cNvPr id="10" name="직사각형 9">
              <a:extLst>
                <a:ext uri="{FF2B5EF4-FFF2-40B4-BE49-F238E27FC236}">
                  <a16:creationId xmlns:a16="http://schemas.microsoft.com/office/drawing/2014/main" id="{A0DEC7CF-2F6D-4E73-A831-AFD1C5D381FD}"/>
                </a:ext>
              </a:extLst>
            </p:cNvPr>
            <p:cNvSpPr/>
            <p:nvPr/>
          </p:nvSpPr>
          <p:spPr>
            <a:xfrm>
              <a:off x="0" y="0"/>
              <a:ext cx="12192000" cy="1263559"/>
            </a:xfrm>
            <a:prstGeom prst="rect">
              <a:avLst/>
            </a:prstGeom>
            <a:solidFill>
              <a:srgbClr val="1F2C58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/>
            </a:p>
          </p:txBody>
        </p:sp>
        <p:sp>
          <p:nvSpPr>
            <p:cNvPr id="11" name="TextBox 10">
              <a:extLst>
                <a:ext uri="{FF2B5EF4-FFF2-40B4-BE49-F238E27FC236}">
                  <a16:creationId xmlns:a16="http://schemas.microsoft.com/office/drawing/2014/main" id="{ADBA1F00-FC3D-453A-9214-3D9C80F4A61A}"/>
                </a:ext>
              </a:extLst>
            </p:cNvPr>
            <p:cNvSpPr txBox="1"/>
            <p:nvPr/>
          </p:nvSpPr>
          <p:spPr>
            <a:xfrm>
              <a:off x="438167" y="302459"/>
              <a:ext cx="9780871" cy="658642"/>
            </a:xfrm>
            <a:prstGeom prst="rect">
              <a:avLst/>
            </a:prstGeom>
            <a:noFill/>
          </p:spPr>
          <p:txBody>
            <a:bodyPr wrap="square" rtlCol="0" anchor="ctr">
              <a:spAutoFit/>
            </a:bodyPr>
            <a:lstStyle/>
            <a:p>
              <a:pPr>
                <a:lnSpc>
                  <a:spcPct val="120000"/>
                </a:lnSpc>
              </a:pPr>
              <a:endParaRPr lang="ko-KR" altLang="en-US" sz="3200" dirty="0">
                <a:solidFill>
                  <a:schemeClr val="bg1"/>
                </a:solidFill>
                <a:latin typeface="AppleSDGothicNeoH00" panose="02000503000000000000" pitchFamily="2" charset="-127"/>
                <a:ea typeface="AppleSDGothicNeoH00" panose="02000503000000000000" pitchFamily="2" charset="-127"/>
              </a:endParaRPr>
            </a:p>
          </p:txBody>
        </p:sp>
      </p:grpSp>
      <p:sp>
        <p:nvSpPr>
          <p:cNvPr id="3" name="Text 0">
            <a:extLst>
              <a:ext uri="{FF2B5EF4-FFF2-40B4-BE49-F238E27FC236}">
                <a16:creationId xmlns:a16="http://schemas.microsoft.com/office/drawing/2014/main" id="{6120A40E-DE95-11E1-47BE-760B5CC7CA37}"/>
              </a:ext>
            </a:extLst>
          </p:cNvPr>
          <p:cNvSpPr/>
          <p:nvPr/>
        </p:nvSpPr>
        <p:spPr>
          <a:xfrm>
            <a:off x="0" y="99340"/>
            <a:ext cx="12192000" cy="104366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ctr">
              <a:lnSpc>
                <a:spcPct val="120000"/>
              </a:lnSpc>
            </a:pPr>
            <a:r>
              <a:rPr lang="ko-KR" altLang="en-US" sz="5400" b="1" dirty="0" err="1">
                <a:solidFill>
                  <a:schemeClr val="bg1"/>
                </a:solidFill>
                <a:latin typeface="나눔손글씨 외할머니글씨" panose="02000503000000000000" pitchFamily="2" charset="-127"/>
                <a:ea typeface="나눔손글씨 외할머니글씨" panose="02000503000000000000" pitchFamily="2" charset="-127"/>
              </a:rPr>
              <a:t>즐거운승마</a:t>
            </a:r>
            <a:endParaRPr lang="ko-KR" altLang="en-US" sz="5400" b="1" dirty="0">
              <a:solidFill>
                <a:schemeClr val="bg1"/>
              </a:solidFill>
              <a:latin typeface="나눔손글씨 외할머니글씨" panose="02000503000000000000" pitchFamily="2" charset="-127"/>
              <a:ea typeface="나눔손글씨 외할머니글씨" panose="02000503000000000000" pitchFamily="2" charset="-127"/>
            </a:endParaRPr>
          </a:p>
        </p:txBody>
      </p:sp>
    </p:spTree>
    <p:extLst>
      <p:ext uri="{BB962C8B-B14F-4D97-AF65-F5344CB8AC3E}">
        <p14:creationId xmlns:p14="http://schemas.microsoft.com/office/powerpoint/2010/main" val="28220301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0EBBE63-242A-A03A-75B3-5B456660456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그림 5">
            <a:extLst>
              <a:ext uri="{FF2B5EF4-FFF2-40B4-BE49-F238E27FC236}">
                <a16:creationId xmlns:a16="http://schemas.microsoft.com/office/drawing/2014/main" id="{F1612DCC-50EF-CA77-88F7-9D64C33658F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84474" y="0"/>
            <a:ext cx="10907526" cy="6857999"/>
          </a:xfrm>
          <a:prstGeom prst="rect">
            <a:avLst/>
          </a:prstGeom>
        </p:spPr>
      </p:pic>
      <p:pic>
        <p:nvPicPr>
          <p:cNvPr id="12" name="그림 11">
            <a:extLst>
              <a:ext uri="{FF2B5EF4-FFF2-40B4-BE49-F238E27FC236}">
                <a16:creationId xmlns:a16="http://schemas.microsoft.com/office/drawing/2014/main" id="{8E9B8743-139D-8C11-0DD5-B840F5B28C5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"/>
            <a:ext cx="10907526" cy="6857999"/>
          </a:xfrm>
          <a:prstGeom prst="rect">
            <a:avLst/>
          </a:prstGeom>
        </p:spPr>
      </p:pic>
      <p:pic>
        <p:nvPicPr>
          <p:cNvPr id="3" name="그림 2">
            <a:extLst>
              <a:ext uri="{FF2B5EF4-FFF2-40B4-BE49-F238E27FC236}">
                <a16:creationId xmlns:a16="http://schemas.microsoft.com/office/drawing/2014/main" id="{970AF569-6B0C-293C-475E-C15D169EC3F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2237" y="0"/>
            <a:ext cx="10907526" cy="6857999"/>
          </a:xfrm>
          <a:prstGeom prst="rect">
            <a:avLst/>
          </a:prstGeom>
        </p:spPr>
      </p:pic>
      <p:sp>
        <p:nvSpPr>
          <p:cNvPr id="8" name="슬라이드 번호 개체 틀 2">
            <a:extLst>
              <a:ext uri="{FF2B5EF4-FFF2-40B4-BE49-F238E27FC236}">
                <a16:creationId xmlns:a16="http://schemas.microsoft.com/office/drawing/2014/main" id="{A80B4CEE-FC68-1985-E16A-4FB522D097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179873" y="6356350"/>
            <a:ext cx="2743200" cy="365125"/>
          </a:xfrm>
        </p:spPr>
        <p:txBody>
          <a:bodyPr/>
          <a:lstStyle/>
          <a:p>
            <a:fld id="{E1DC9A1E-7264-4E83-AC29-8F3387602774}" type="slidenum">
              <a:rPr lang="ko-KR" altLang="en-US" smtClean="0"/>
              <a:t>14</a:t>
            </a:fld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159495164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000E849-7267-E031-4C7C-8250BB52645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그림 1">
            <a:extLst>
              <a:ext uri="{FF2B5EF4-FFF2-40B4-BE49-F238E27FC236}">
                <a16:creationId xmlns:a16="http://schemas.microsoft.com/office/drawing/2014/main" id="{A0824F9E-2563-4909-A752-917FF3E5C74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11300" y="0"/>
            <a:ext cx="10680700" cy="6887466"/>
          </a:xfrm>
          <a:prstGeom prst="rect">
            <a:avLst/>
          </a:prstGeom>
        </p:spPr>
      </p:pic>
      <p:pic>
        <p:nvPicPr>
          <p:cNvPr id="4" name="그림 3">
            <a:extLst>
              <a:ext uri="{FF2B5EF4-FFF2-40B4-BE49-F238E27FC236}">
                <a16:creationId xmlns:a16="http://schemas.microsoft.com/office/drawing/2014/main" id="{FD3BE8C6-8BCE-4C3D-B201-BD7F1FEAA67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14733"/>
            <a:ext cx="10680700" cy="6887466"/>
          </a:xfrm>
          <a:prstGeom prst="rect">
            <a:avLst/>
          </a:prstGeom>
        </p:spPr>
      </p:pic>
      <p:sp>
        <p:nvSpPr>
          <p:cNvPr id="8" name="슬라이드 번호 개체 틀 2">
            <a:extLst>
              <a:ext uri="{FF2B5EF4-FFF2-40B4-BE49-F238E27FC236}">
                <a16:creationId xmlns:a16="http://schemas.microsoft.com/office/drawing/2014/main" id="{CF344F07-9834-C175-33E2-4847397B3B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179873" y="6356350"/>
            <a:ext cx="2743200" cy="365125"/>
          </a:xfrm>
        </p:spPr>
        <p:txBody>
          <a:bodyPr/>
          <a:lstStyle/>
          <a:p>
            <a:fld id="{E1DC9A1E-7264-4E83-AC29-8F3387602774}" type="slidenum">
              <a:rPr lang="ko-KR" altLang="en-US" smtClean="0"/>
              <a:t>15</a:t>
            </a:fld>
            <a:endParaRPr lang="ko-KR" altLang="en-US"/>
          </a:p>
        </p:txBody>
      </p:sp>
      <p:pic>
        <p:nvPicPr>
          <p:cNvPr id="3" name="그림 2">
            <a:extLst>
              <a:ext uri="{FF2B5EF4-FFF2-40B4-BE49-F238E27FC236}">
                <a16:creationId xmlns:a16="http://schemas.microsoft.com/office/drawing/2014/main" id="{B0DDCFC8-99CA-EB97-CAB2-FB6C9AF271D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5650" y="0"/>
            <a:ext cx="10680700" cy="68874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6857656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B412210-64F0-48F8-63B4-2514E8E2C77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그림 2">
            <a:extLst>
              <a:ext uri="{FF2B5EF4-FFF2-40B4-BE49-F238E27FC236}">
                <a16:creationId xmlns:a16="http://schemas.microsoft.com/office/drawing/2014/main" id="{F8AB53B0-40FA-0C12-C133-4614F493FA8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0072" t="7925" r="28745" b="22204"/>
          <a:stretch/>
        </p:blipFill>
        <p:spPr>
          <a:xfrm>
            <a:off x="1498600" y="-22578"/>
            <a:ext cx="10693400" cy="6869289"/>
          </a:xfrm>
          <a:prstGeom prst="rect">
            <a:avLst/>
          </a:prstGeom>
        </p:spPr>
      </p:pic>
      <p:sp>
        <p:nvSpPr>
          <p:cNvPr id="8" name="슬라이드 번호 개체 틀 2">
            <a:extLst>
              <a:ext uri="{FF2B5EF4-FFF2-40B4-BE49-F238E27FC236}">
                <a16:creationId xmlns:a16="http://schemas.microsoft.com/office/drawing/2014/main" id="{3EA3AA37-B4B5-EE23-0FA9-FC4F2A8FF4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179873" y="6356350"/>
            <a:ext cx="2743200" cy="365125"/>
          </a:xfrm>
        </p:spPr>
        <p:txBody>
          <a:bodyPr/>
          <a:lstStyle/>
          <a:p>
            <a:fld id="{E1DC9A1E-7264-4E83-AC29-8F3387602774}" type="slidenum">
              <a:rPr lang="ko-KR" altLang="en-US" smtClean="0"/>
              <a:t>16</a:t>
            </a:fld>
            <a:endParaRPr lang="ko-KR" altLang="en-US"/>
          </a:p>
        </p:txBody>
      </p:sp>
      <p:pic>
        <p:nvPicPr>
          <p:cNvPr id="2" name="그림 1">
            <a:extLst>
              <a:ext uri="{FF2B5EF4-FFF2-40B4-BE49-F238E27FC236}">
                <a16:creationId xmlns:a16="http://schemas.microsoft.com/office/drawing/2014/main" id="{01FA3ED2-0186-12FF-1B52-D6944CF1819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0072" t="7925" r="28745" b="22204"/>
          <a:stretch/>
        </p:blipFill>
        <p:spPr>
          <a:xfrm>
            <a:off x="0" y="-11289"/>
            <a:ext cx="10693400" cy="6869289"/>
          </a:xfrm>
          <a:prstGeom prst="rect">
            <a:avLst/>
          </a:prstGeom>
        </p:spPr>
      </p:pic>
      <p:pic>
        <p:nvPicPr>
          <p:cNvPr id="25" name="그림 24">
            <a:extLst>
              <a:ext uri="{FF2B5EF4-FFF2-40B4-BE49-F238E27FC236}">
                <a16:creationId xmlns:a16="http://schemas.microsoft.com/office/drawing/2014/main" id="{711609CD-105F-4FF2-605E-B4EE7312804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0072" t="7925" r="28745" b="22204"/>
          <a:stretch/>
        </p:blipFill>
        <p:spPr>
          <a:xfrm>
            <a:off x="749300" y="0"/>
            <a:ext cx="10693400" cy="68692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9536896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2382C17-F253-83E1-FDBC-6D45E954706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그림 2">
            <a:extLst>
              <a:ext uri="{FF2B5EF4-FFF2-40B4-BE49-F238E27FC236}">
                <a16:creationId xmlns:a16="http://schemas.microsoft.com/office/drawing/2014/main" id="{C1301A95-B571-A377-CF4F-C11AA94FD60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4023" r="24832"/>
          <a:stretch/>
        </p:blipFill>
        <p:spPr>
          <a:xfrm>
            <a:off x="1532725" y="0"/>
            <a:ext cx="10659275" cy="6858000"/>
          </a:xfrm>
          <a:prstGeom prst="rect">
            <a:avLst/>
          </a:prstGeom>
        </p:spPr>
      </p:pic>
      <p:pic>
        <p:nvPicPr>
          <p:cNvPr id="6" name="그림 5">
            <a:extLst>
              <a:ext uri="{FF2B5EF4-FFF2-40B4-BE49-F238E27FC236}">
                <a16:creationId xmlns:a16="http://schemas.microsoft.com/office/drawing/2014/main" id="{C35F6B10-CEB1-9CB3-ACC6-CF9C30AB85F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4023" r="24832"/>
          <a:stretch/>
        </p:blipFill>
        <p:spPr>
          <a:xfrm>
            <a:off x="0" y="0"/>
            <a:ext cx="10659275" cy="6858000"/>
          </a:xfrm>
          <a:prstGeom prst="rect">
            <a:avLst/>
          </a:prstGeom>
        </p:spPr>
      </p:pic>
      <p:pic>
        <p:nvPicPr>
          <p:cNvPr id="30" name="그림 29">
            <a:extLst>
              <a:ext uri="{FF2B5EF4-FFF2-40B4-BE49-F238E27FC236}">
                <a16:creationId xmlns:a16="http://schemas.microsoft.com/office/drawing/2014/main" id="{4F2DFF40-B90A-337D-87BE-8A627322BE6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4023" r="24832"/>
          <a:stretch/>
        </p:blipFill>
        <p:spPr>
          <a:xfrm>
            <a:off x="910425" y="0"/>
            <a:ext cx="10659275" cy="6858000"/>
          </a:xfrm>
          <a:prstGeom prst="rect">
            <a:avLst/>
          </a:prstGeom>
        </p:spPr>
      </p:pic>
      <p:sp>
        <p:nvSpPr>
          <p:cNvPr id="8" name="슬라이드 번호 개체 틀 2">
            <a:extLst>
              <a:ext uri="{FF2B5EF4-FFF2-40B4-BE49-F238E27FC236}">
                <a16:creationId xmlns:a16="http://schemas.microsoft.com/office/drawing/2014/main" id="{C2FA070C-8767-C88C-0714-12EF0A91AA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179873" y="5092793"/>
            <a:ext cx="2743200" cy="365125"/>
          </a:xfrm>
        </p:spPr>
        <p:txBody>
          <a:bodyPr/>
          <a:lstStyle/>
          <a:p>
            <a:fld id="{E1DC9A1E-7264-4E83-AC29-8F3387602774}" type="slidenum">
              <a:rPr lang="ko-KR" altLang="en-US" smtClean="0"/>
              <a:t>17</a:t>
            </a:fld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387302592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6BC9EE7-054E-6D2E-A255-B1B6FCB72ED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그림 1">
            <a:extLst>
              <a:ext uri="{FF2B5EF4-FFF2-40B4-BE49-F238E27FC236}">
                <a16:creationId xmlns:a16="http://schemas.microsoft.com/office/drawing/2014/main" id="{6CF08D97-F8B9-10C1-CB1C-9F26AF43601C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-556"/>
          <a:stretch>
            <a:fillRect/>
          </a:stretch>
        </p:blipFill>
        <p:spPr>
          <a:xfrm>
            <a:off x="-114300" y="0"/>
            <a:ext cx="9194800" cy="6858000"/>
          </a:xfrm>
          <a:prstGeom prst="rect">
            <a:avLst/>
          </a:prstGeom>
        </p:spPr>
      </p:pic>
      <p:sp>
        <p:nvSpPr>
          <p:cNvPr id="8" name="슬라이드 번호 개체 틀 2">
            <a:extLst>
              <a:ext uri="{FF2B5EF4-FFF2-40B4-BE49-F238E27FC236}">
                <a16:creationId xmlns:a16="http://schemas.microsoft.com/office/drawing/2014/main" id="{69E67FE4-3FCD-F88F-F15D-F61537A4CF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287675" y="6324691"/>
            <a:ext cx="2743200" cy="365125"/>
          </a:xfrm>
        </p:spPr>
        <p:txBody>
          <a:bodyPr/>
          <a:lstStyle/>
          <a:p>
            <a:fld id="{E1DC9A1E-7264-4E83-AC29-8F3387602774}" type="slidenum">
              <a:rPr lang="ko-KR" altLang="en-US" smtClean="0"/>
              <a:t>18</a:t>
            </a:fld>
            <a:endParaRPr lang="ko-KR" altLang="en-US" dirty="0"/>
          </a:p>
        </p:txBody>
      </p:sp>
      <p:pic>
        <p:nvPicPr>
          <p:cNvPr id="4" name="그림 3">
            <a:extLst>
              <a:ext uri="{FF2B5EF4-FFF2-40B4-BE49-F238E27FC236}">
                <a16:creationId xmlns:a16="http://schemas.microsoft.com/office/drawing/2014/main" id="{B8EC0E8C-2BD9-ED94-DFA4-FFB3C1EEBCB9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-556"/>
          <a:stretch>
            <a:fillRect/>
          </a:stretch>
        </p:blipFill>
        <p:spPr>
          <a:xfrm>
            <a:off x="2997200" y="0"/>
            <a:ext cx="91948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9554074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E9C45F1-388A-15E2-86EC-F401365467A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슬라이드 번호 개체 틀 2">
            <a:extLst>
              <a:ext uri="{FF2B5EF4-FFF2-40B4-BE49-F238E27FC236}">
                <a16:creationId xmlns:a16="http://schemas.microsoft.com/office/drawing/2014/main" id="{EF78A3E6-16A3-9876-DDED-05C1D3E988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287675" y="6324691"/>
            <a:ext cx="2743200" cy="365125"/>
          </a:xfrm>
        </p:spPr>
        <p:txBody>
          <a:bodyPr/>
          <a:lstStyle/>
          <a:p>
            <a:fld id="{E1DC9A1E-7264-4E83-AC29-8F3387602774}" type="slidenum">
              <a:rPr lang="ko-KR" altLang="en-US" smtClean="0"/>
              <a:t>19</a:t>
            </a:fld>
            <a:endParaRPr lang="ko-KR" altLang="en-US" dirty="0"/>
          </a:p>
        </p:txBody>
      </p:sp>
      <p:pic>
        <p:nvPicPr>
          <p:cNvPr id="9" name="그림 8" descr="외승길">
            <a:extLst>
              <a:ext uri="{FF2B5EF4-FFF2-40B4-BE49-F238E27FC236}">
                <a16:creationId xmlns:a16="http://schemas.microsoft.com/office/drawing/2014/main" id="{A99185EC-1618-8A20-C492-76D77515780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1309367" cy="6858000"/>
          </a:xfrm>
          <a:prstGeom prst="rect">
            <a:avLst/>
          </a:prstGeom>
        </p:spPr>
      </p:pic>
      <p:pic>
        <p:nvPicPr>
          <p:cNvPr id="2" name="그림 1" descr="외승길">
            <a:extLst>
              <a:ext uri="{FF2B5EF4-FFF2-40B4-BE49-F238E27FC236}">
                <a16:creationId xmlns:a16="http://schemas.microsoft.com/office/drawing/2014/main" id="{3817EB46-2173-5738-9BA4-40855E3AE2D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2633" y="0"/>
            <a:ext cx="11309367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8145524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751A21C-30F5-4B2C-344B-02AC84A1871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그룹 6">
            <a:extLst>
              <a:ext uri="{FF2B5EF4-FFF2-40B4-BE49-F238E27FC236}">
                <a16:creationId xmlns:a16="http://schemas.microsoft.com/office/drawing/2014/main" id="{F91590B7-BC35-7CBC-03E6-721145E04613}"/>
              </a:ext>
            </a:extLst>
          </p:cNvPr>
          <p:cNvGrpSpPr/>
          <p:nvPr/>
        </p:nvGrpSpPr>
        <p:grpSpPr>
          <a:xfrm>
            <a:off x="0" y="0"/>
            <a:ext cx="12192000" cy="1263559"/>
            <a:chOff x="0" y="0"/>
            <a:chExt cx="12192000" cy="1263559"/>
          </a:xfrm>
        </p:grpSpPr>
        <p:sp>
          <p:nvSpPr>
            <p:cNvPr id="10" name="직사각형 9">
              <a:extLst>
                <a:ext uri="{FF2B5EF4-FFF2-40B4-BE49-F238E27FC236}">
                  <a16:creationId xmlns:a16="http://schemas.microsoft.com/office/drawing/2014/main" id="{901D58CB-82A8-A06A-06F1-4C1467912EB0}"/>
                </a:ext>
              </a:extLst>
            </p:cNvPr>
            <p:cNvSpPr/>
            <p:nvPr/>
          </p:nvSpPr>
          <p:spPr>
            <a:xfrm>
              <a:off x="0" y="0"/>
              <a:ext cx="12192000" cy="1263559"/>
            </a:xfrm>
            <a:prstGeom prst="rect">
              <a:avLst/>
            </a:prstGeom>
            <a:solidFill>
              <a:srgbClr val="1F2C58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/>
            </a:p>
          </p:txBody>
        </p:sp>
        <p:sp>
          <p:nvSpPr>
            <p:cNvPr id="11" name="TextBox 10">
              <a:extLst>
                <a:ext uri="{FF2B5EF4-FFF2-40B4-BE49-F238E27FC236}">
                  <a16:creationId xmlns:a16="http://schemas.microsoft.com/office/drawing/2014/main" id="{5ECE7C40-5263-06D4-DB49-11D9D9909890}"/>
                </a:ext>
              </a:extLst>
            </p:cNvPr>
            <p:cNvSpPr txBox="1"/>
            <p:nvPr/>
          </p:nvSpPr>
          <p:spPr>
            <a:xfrm>
              <a:off x="438167" y="302459"/>
              <a:ext cx="9780871" cy="658642"/>
            </a:xfrm>
            <a:prstGeom prst="rect">
              <a:avLst/>
            </a:prstGeom>
            <a:noFill/>
          </p:spPr>
          <p:txBody>
            <a:bodyPr wrap="square" rtlCol="0" anchor="ctr">
              <a:spAutoFit/>
            </a:bodyPr>
            <a:lstStyle/>
            <a:p>
              <a:pPr>
                <a:lnSpc>
                  <a:spcPct val="120000"/>
                </a:lnSpc>
              </a:pPr>
              <a:endParaRPr lang="ko-KR" altLang="en-US" sz="3200" dirty="0">
                <a:solidFill>
                  <a:schemeClr val="bg1"/>
                </a:solidFill>
                <a:latin typeface="AppleSDGothicNeoH00" panose="02000503000000000000" pitchFamily="2" charset="-127"/>
                <a:ea typeface="AppleSDGothicNeoH00" panose="02000503000000000000" pitchFamily="2" charset="-127"/>
              </a:endParaRPr>
            </a:p>
          </p:txBody>
        </p:sp>
      </p:grpSp>
      <p:pic>
        <p:nvPicPr>
          <p:cNvPr id="34" name="그림 33">
            <a:extLst>
              <a:ext uri="{FF2B5EF4-FFF2-40B4-BE49-F238E27FC236}">
                <a16:creationId xmlns:a16="http://schemas.microsoft.com/office/drawing/2014/main" id="{DBB489D0-7E8E-FD50-7585-B83F7FD723A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8646" t="14776"/>
          <a:stretch>
            <a:fillRect/>
          </a:stretch>
        </p:blipFill>
        <p:spPr>
          <a:xfrm>
            <a:off x="5080000" y="1216360"/>
            <a:ext cx="7112000" cy="5641640"/>
          </a:xfrm>
          <a:prstGeom prst="rect">
            <a:avLst/>
          </a:prstGeom>
        </p:spPr>
      </p:pic>
      <p:sp>
        <p:nvSpPr>
          <p:cNvPr id="8" name="슬라이드 번호 개체 틀 2">
            <a:extLst>
              <a:ext uri="{FF2B5EF4-FFF2-40B4-BE49-F238E27FC236}">
                <a16:creationId xmlns:a16="http://schemas.microsoft.com/office/drawing/2014/main" id="{F262873A-1F26-69D3-5303-5F2CD3C768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179873" y="6356350"/>
            <a:ext cx="2743200" cy="365125"/>
          </a:xfrm>
        </p:spPr>
        <p:txBody>
          <a:bodyPr/>
          <a:lstStyle/>
          <a:p>
            <a:fld id="{E1DC9A1E-7264-4E83-AC29-8F3387602774}" type="slidenum">
              <a:rPr lang="ko-KR" altLang="en-US" smtClean="0"/>
              <a:t>20</a:t>
            </a:fld>
            <a:endParaRPr lang="ko-KR" altLang="en-US"/>
          </a:p>
        </p:txBody>
      </p:sp>
      <p:pic>
        <p:nvPicPr>
          <p:cNvPr id="3" name="그림 2">
            <a:extLst>
              <a:ext uri="{FF2B5EF4-FFF2-40B4-BE49-F238E27FC236}">
                <a16:creationId xmlns:a16="http://schemas.microsoft.com/office/drawing/2014/main" id="{982BA798-46E0-F10C-9753-7F26AEF0E85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8646" t="14776"/>
          <a:stretch>
            <a:fillRect/>
          </a:stretch>
        </p:blipFill>
        <p:spPr>
          <a:xfrm>
            <a:off x="-20163" y="1229060"/>
            <a:ext cx="7112000" cy="5641640"/>
          </a:xfrm>
          <a:prstGeom prst="rect">
            <a:avLst/>
          </a:prstGeom>
        </p:spPr>
      </p:pic>
      <p:sp>
        <p:nvSpPr>
          <p:cNvPr id="4" name="Text 0">
            <a:extLst>
              <a:ext uri="{FF2B5EF4-FFF2-40B4-BE49-F238E27FC236}">
                <a16:creationId xmlns:a16="http://schemas.microsoft.com/office/drawing/2014/main" id="{787E009A-189C-6E1E-8B8E-1EA57285F8C1}"/>
              </a:ext>
            </a:extLst>
          </p:cNvPr>
          <p:cNvSpPr/>
          <p:nvPr/>
        </p:nvSpPr>
        <p:spPr>
          <a:xfrm>
            <a:off x="0" y="99340"/>
            <a:ext cx="12192000" cy="104366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ctr">
              <a:lnSpc>
                <a:spcPct val="120000"/>
              </a:lnSpc>
            </a:pPr>
            <a:r>
              <a:rPr lang="ko-KR" altLang="en-US" sz="5400" b="1" dirty="0">
                <a:solidFill>
                  <a:schemeClr val="bg1"/>
                </a:solidFill>
                <a:latin typeface="나눔손글씨 외할머니글씨" panose="02000503000000000000" pitchFamily="2" charset="-127"/>
                <a:ea typeface="나눔손글씨 외할머니글씨" panose="02000503000000000000" pitchFamily="2" charset="-127"/>
              </a:rPr>
              <a:t>스킨스쿠버 오픈워터</a:t>
            </a:r>
          </a:p>
        </p:txBody>
      </p:sp>
    </p:spTree>
    <p:extLst>
      <p:ext uri="{BB962C8B-B14F-4D97-AF65-F5344CB8AC3E}">
        <p14:creationId xmlns:p14="http://schemas.microsoft.com/office/powerpoint/2010/main" val="155932794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4" name="Rectangle 33">
            <a:extLst>
              <a:ext uri="{FF2B5EF4-FFF2-40B4-BE49-F238E27FC236}">
                <a16:creationId xmlns:a16="http://schemas.microsoft.com/office/drawing/2014/main" id="{11BE3FA7-0D70-4431-814F-D8C40576EA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29" name="그림 28">
            <a:extLst>
              <a:ext uri="{FF2B5EF4-FFF2-40B4-BE49-F238E27FC236}">
                <a16:creationId xmlns:a16="http://schemas.microsoft.com/office/drawing/2014/main" id="{48E317C4-8D37-4B98-9786-3118B1F2145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8797" r="17180" b="-2"/>
          <a:stretch>
            <a:fillRect/>
          </a:stretch>
        </p:blipFill>
        <p:spPr>
          <a:xfrm>
            <a:off x="321731" y="557189"/>
            <a:ext cx="5668684" cy="5743618"/>
          </a:xfrm>
          <a:prstGeom prst="rect">
            <a:avLst/>
          </a:prstGeom>
        </p:spPr>
      </p:pic>
      <p:pic>
        <p:nvPicPr>
          <p:cNvPr id="3" name="그림 2">
            <a:extLst>
              <a:ext uri="{FF2B5EF4-FFF2-40B4-BE49-F238E27FC236}">
                <a16:creationId xmlns:a16="http://schemas.microsoft.com/office/drawing/2014/main" id="{266030F1-DCCD-40AC-8250-37884799F4C8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2917" r="12979" b="-2"/>
          <a:stretch>
            <a:fillRect/>
          </a:stretch>
        </p:blipFill>
        <p:spPr>
          <a:xfrm>
            <a:off x="6195375" y="557189"/>
            <a:ext cx="5674893" cy="5743618"/>
          </a:xfrm>
          <a:prstGeom prst="rect">
            <a:avLst/>
          </a:prstGeom>
        </p:spPr>
      </p:pic>
      <p:sp>
        <p:nvSpPr>
          <p:cNvPr id="8" name="슬라이드 번호 개체 틀 2">
            <a:extLst>
              <a:ext uri="{FF2B5EF4-FFF2-40B4-BE49-F238E27FC236}">
                <a16:creationId xmlns:a16="http://schemas.microsoft.com/office/drawing/2014/main" id="{CF9B1D3B-3B08-4C25-AAB8-50782EEE97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E1DC9A1E-7264-4E83-AC29-8F3387602774}" type="slidenum">
              <a:rPr lang="en-US" altLang="ko-KR" smtClean="0"/>
              <a:pPr>
                <a:spcAft>
                  <a:spcPts val="600"/>
                </a:spcAft>
              </a:pPr>
              <a:t>21</a:t>
            </a:fld>
            <a:endParaRPr lang="en-US" altLang="ko-KR"/>
          </a:p>
        </p:txBody>
      </p:sp>
    </p:spTree>
    <p:extLst>
      <p:ext uri="{BB962C8B-B14F-4D97-AF65-F5344CB8AC3E}">
        <p14:creationId xmlns:p14="http://schemas.microsoft.com/office/powerpoint/2010/main" val="80040237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6762014-5617-DF15-D857-DEE8CE3E418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슬라이드 번호 개체 틀 2">
            <a:extLst>
              <a:ext uri="{FF2B5EF4-FFF2-40B4-BE49-F238E27FC236}">
                <a16:creationId xmlns:a16="http://schemas.microsoft.com/office/drawing/2014/main" id="{2EC3614A-A7FD-D5A3-E6E4-5142D10C6B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179873" y="6356350"/>
            <a:ext cx="2743200" cy="365125"/>
          </a:xfrm>
        </p:spPr>
        <p:txBody>
          <a:bodyPr/>
          <a:lstStyle/>
          <a:p>
            <a:fld id="{E1DC9A1E-7264-4E83-AC29-8F3387602774}" type="slidenum">
              <a:rPr lang="ko-KR" altLang="en-US" smtClean="0"/>
              <a:t>22</a:t>
            </a:fld>
            <a:endParaRPr lang="ko-KR" altLang="en-US"/>
          </a:p>
        </p:txBody>
      </p:sp>
      <p:pic>
        <p:nvPicPr>
          <p:cNvPr id="32" name="그림 31">
            <a:extLst>
              <a:ext uri="{FF2B5EF4-FFF2-40B4-BE49-F238E27FC236}">
                <a16:creationId xmlns:a16="http://schemas.microsoft.com/office/drawing/2014/main" id="{8E07E4A3-FE68-6573-A83B-9EF9B664ACF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3954"/>
          <a:stretch/>
        </p:blipFill>
        <p:spPr>
          <a:xfrm>
            <a:off x="0" y="-254001"/>
            <a:ext cx="12192000" cy="78680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3459790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B332CB7-1C05-5B67-E376-8E4DFA49A69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슬라이드 번호 개체 틀 2">
            <a:extLst>
              <a:ext uri="{FF2B5EF4-FFF2-40B4-BE49-F238E27FC236}">
                <a16:creationId xmlns:a16="http://schemas.microsoft.com/office/drawing/2014/main" id="{04047179-F999-2682-0BF2-7C1F6C3509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179873" y="6356350"/>
            <a:ext cx="2743200" cy="365125"/>
          </a:xfrm>
        </p:spPr>
        <p:txBody>
          <a:bodyPr/>
          <a:lstStyle/>
          <a:p>
            <a:fld id="{E1DC9A1E-7264-4E83-AC29-8F3387602774}" type="slidenum">
              <a:rPr lang="ko-KR" altLang="en-US" smtClean="0"/>
              <a:t>23</a:t>
            </a:fld>
            <a:endParaRPr lang="ko-KR" altLang="en-US"/>
          </a:p>
        </p:txBody>
      </p:sp>
      <p:pic>
        <p:nvPicPr>
          <p:cNvPr id="31" name="그림 30">
            <a:extLst>
              <a:ext uri="{FF2B5EF4-FFF2-40B4-BE49-F238E27FC236}">
                <a16:creationId xmlns:a16="http://schemas.microsoft.com/office/drawing/2014/main" id="{F42DBD6B-C3BE-6E9B-F991-0FD1D373705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3557" r="29280"/>
          <a:stretch/>
        </p:blipFill>
        <p:spPr>
          <a:xfrm>
            <a:off x="6959601" y="-13592"/>
            <a:ext cx="5232400" cy="6871592"/>
          </a:xfrm>
          <a:prstGeom prst="rect">
            <a:avLst/>
          </a:prstGeom>
        </p:spPr>
      </p:pic>
      <p:pic>
        <p:nvPicPr>
          <p:cNvPr id="2" name="그림 1">
            <a:extLst>
              <a:ext uri="{FF2B5EF4-FFF2-40B4-BE49-F238E27FC236}">
                <a16:creationId xmlns:a16="http://schemas.microsoft.com/office/drawing/2014/main" id="{6A65FBBD-A4CE-910B-2069-D5476B3366C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3557" r="29280"/>
          <a:stretch/>
        </p:blipFill>
        <p:spPr>
          <a:xfrm>
            <a:off x="1727201" y="0"/>
            <a:ext cx="5232400" cy="6871592"/>
          </a:xfrm>
          <a:prstGeom prst="rect">
            <a:avLst/>
          </a:prstGeom>
        </p:spPr>
      </p:pic>
      <p:pic>
        <p:nvPicPr>
          <p:cNvPr id="3" name="그림 2">
            <a:extLst>
              <a:ext uri="{FF2B5EF4-FFF2-40B4-BE49-F238E27FC236}">
                <a16:creationId xmlns:a16="http://schemas.microsoft.com/office/drawing/2014/main" id="{8313510F-E10D-FF8F-ECA7-F66DA97D3A1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3557" r="29280"/>
          <a:stretch/>
        </p:blipFill>
        <p:spPr>
          <a:xfrm>
            <a:off x="0" y="0"/>
            <a:ext cx="5232400" cy="68715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52743232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" name="그림 18">
            <a:extLst>
              <a:ext uri="{FF2B5EF4-FFF2-40B4-BE49-F238E27FC236}">
                <a16:creationId xmlns:a16="http://schemas.microsoft.com/office/drawing/2014/main" id="{A345127F-AF49-4FD7-B445-8CF7CE71AD7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36573" b="15133"/>
          <a:stretch/>
        </p:blipFill>
        <p:spPr>
          <a:xfrm>
            <a:off x="0" y="19050"/>
            <a:ext cx="12192000" cy="7850704"/>
          </a:xfrm>
          <a:prstGeom prst="rect">
            <a:avLst/>
          </a:prstGeom>
        </p:spPr>
      </p:pic>
      <p:sp>
        <p:nvSpPr>
          <p:cNvPr id="8" name="슬라이드 번호 개체 틀 2">
            <a:extLst>
              <a:ext uri="{FF2B5EF4-FFF2-40B4-BE49-F238E27FC236}">
                <a16:creationId xmlns:a16="http://schemas.microsoft.com/office/drawing/2014/main" id="{CF9B1D3B-3B08-4C25-AAB8-50782EEE97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179873" y="6356350"/>
            <a:ext cx="2743200" cy="365125"/>
          </a:xfrm>
        </p:spPr>
        <p:txBody>
          <a:bodyPr/>
          <a:lstStyle/>
          <a:p>
            <a:fld id="{E1DC9A1E-7264-4E83-AC29-8F3387602774}" type="slidenum">
              <a:rPr lang="ko-KR" altLang="en-US" smtClean="0"/>
              <a:t>24</a:t>
            </a:fld>
            <a:endParaRPr lang="ko-KR" altLang="en-US"/>
          </a:p>
        </p:txBody>
      </p:sp>
      <p:grpSp>
        <p:nvGrpSpPr>
          <p:cNvPr id="7" name="그룹 6">
            <a:extLst>
              <a:ext uri="{FF2B5EF4-FFF2-40B4-BE49-F238E27FC236}">
                <a16:creationId xmlns:a16="http://schemas.microsoft.com/office/drawing/2014/main" id="{0F486F4D-B873-43A0-9671-5F41EB75F4AB}"/>
              </a:ext>
            </a:extLst>
          </p:cNvPr>
          <p:cNvGrpSpPr/>
          <p:nvPr/>
        </p:nvGrpSpPr>
        <p:grpSpPr>
          <a:xfrm>
            <a:off x="0" y="0"/>
            <a:ext cx="12192000" cy="1263559"/>
            <a:chOff x="0" y="0"/>
            <a:chExt cx="12192000" cy="1263559"/>
          </a:xfrm>
        </p:grpSpPr>
        <p:sp>
          <p:nvSpPr>
            <p:cNvPr id="10" name="직사각형 9">
              <a:extLst>
                <a:ext uri="{FF2B5EF4-FFF2-40B4-BE49-F238E27FC236}">
                  <a16:creationId xmlns:a16="http://schemas.microsoft.com/office/drawing/2014/main" id="{A0DEC7CF-2F6D-4E73-A831-AFD1C5D381FD}"/>
                </a:ext>
              </a:extLst>
            </p:cNvPr>
            <p:cNvSpPr/>
            <p:nvPr/>
          </p:nvSpPr>
          <p:spPr>
            <a:xfrm>
              <a:off x="0" y="0"/>
              <a:ext cx="12192000" cy="1263559"/>
            </a:xfrm>
            <a:prstGeom prst="rect">
              <a:avLst/>
            </a:prstGeom>
            <a:solidFill>
              <a:srgbClr val="1F2C58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/>
            </a:p>
          </p:txBody>
        </p:sp>
        <p:sp>
          <p:nvSpPr>
            <p:cNvPr id="11" name="TextBox 10">
              <a:extLst>
                <a:ext uri="{FF2B5EF4-FFF2-40B4-BE49-F238E27FC236}">
                  <a16:creationId xmlns:a16="http://schemas.microsoft.com/office/drawing/2014/main" id="{ADBA1F00-FC3D-453A-9214-3D9C80F4A61A}"/>
                </a:ext>
              </a:extLst>
            </p:cNvPr>
            <p:cNvSpPr txBox="1"/>
            <p:nvPr/>
          </p:nvSpPr>
          <p:spPr>
            <a:xfrm>
              <a:off x="438167" y="302459"/>
              <a:ext cx="9780871" cy="658642"/>
            </a:xfrm>
            <a:prstGeom prst="rect">
              <a:avLst/>
            </a:prstGeom>
            <a:noFill/>
          </p:spPr>
          <p:txBody>
            <a:bodyPr wrap="square" rtlCol="0" anchor="ctr">
              <a:spAutoFit/>
            </a:bodyPr>
            <a:lstStyle/>
            <a:p>
              <a:pPr>
                <a:lnSpc>
                  <a:spcPct val="120000"/>
                </a:lnSpc>
              </a:pPr>
              <a:endParaRPr lang="ko-KR" altLang="en-US" sz="3200" dirty="0">
                <a:solidFill>
                  <a:schemeClr val="bg1"/>
                </a:solidFill>
                <a:latin typeface="AppleSDGothicNeoH00" panose="02000503000000000000" pitchFamily="2" charset="-127"/>
                <a:ea typeface="AppleSDGothicNeoH00" panose="02000503000000000000" pitchFamily="2" charset="-127"/>
              </a:endParaRPr>
            </a:p>
          </p:txBody>
        </p:sp>
      </p:grpSp>
      <p:sp>
        <p:nvSpPr>
          <p:cNvPr id="3" name="Text 0">
            <a:extLst>
              <a:ext uri="{FF2B5EF4-FFF2-40B4-BE49-F238E27FC236}">
                <a16:creationId xmlns:a16="http://schemas.microsoft.com/office/drawing/2014/main" id="{9C6AA2BB-7AC8-1900-BCE9-F2CEC197A29D}"/>
              </a:ext>
            </a:extLst>
          </p:cNvPr>
          <p:cNvSpPr/>
          <p:nvPr/>
        </p:nvSpPr>
        <p:spPr>
          <a:xfrm>
            <a:off x="0" y="99340"/>
            <a:ext cx="12192000" cy="104366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ctr">
              <a:lnSpc>
                <a:spcPct val="120000"/>
              </a:lnSpc>
            </a:pPr>
            <a:r>
              <a:rPr lang="ko-KR" altLang="en-US" sz="5400" b="1" dirty="0">
                <a:solidFill>
                  <a:schemeClr val="bg1"/>
                </a:solidFill>
                <a:latin typeface="나눔손글씨 외할머니글씨" panose="02000503000000000000" pitchFamily="2" charset="-127"/>
                <a:ea typeface="나눔손글씨 외할머니글씨" panose="02000503000000000000" pitchFamily="2" charset="-127"/>
              </a:rPr>
              <a:t>요트면허과정</a:t>
            </a:r>
          </a:p>
        </p:txBody>
      </p:sp>
    </p:spTree>
    <p:extLst>
      <p:ext uri="{BB962C8B-B14F-4D97-AF65-F5344CB8AC3E}">
        <p14:creationId xmlns:p14="http://schemas.microsoft.com/office/powerpoint/2010/main" val="915445553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7EC8890-46F4-416A-493C-966F7D992B4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슬라이드 번호 개체 틀 2">
            <a:extLst>
              <a:ext uri="{FF2B5EF4-FFF2-40B4-BE49-F238E27FC236}">
                <a16:creationId xmlns:a16="http://schemas.microsoft.com/office/drawing/2014/main" id="{EC90F4FF-96CB-E21B-72CD-514AA2548C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179873" y="6356350"/>
            <a:ext cx="2743200" cy="365125"/>
          </a:xfrm>
        </p:spPr>
        <p:txBody>
          <a:bodyPr/>
          <a:lstStyle/>
          <a:p>
            <a:fld id="{E1DC9A1E-7264-4E83-AC29-8F3387602774}" type="slidenum">
              <a:rPr lang="ko-KR" altLang="en-US" smtClean="0"/>
              <a:t>25</a:t>
            </a:fld>
            <a:endParaRPr lang="ko-KR" altLang="en-US"/>
          </a:p>
        </p:txBody>
      </p:sp>
      <p:pic>
        <p:nvPicPr>
          <p:cNvPr id="17" name="그림 16">
            <a:extLst>
              <a:ext uri="{FF2B5EF4-FFF2-40B4-BE49-F238E27FC236}">
                <a16:creationId xmlns:a16="http://schemas.microsoft.com/office/drawing/2014/main" id="{56D325B8-DC54-150A-BC84-09D89FFA81B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367"/>
          <a:stretch/>
        </p:blipFill>
        <p:spPr>
          <a:xfrm>
            <a:off x="-19033" y="0"/>
            <a:ext cx="524696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9652510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1AE6353-9B5E-13BF-E1BF-4DC9C304821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슬라이드 번호 개체 틀 2">
            <a:extLst>
              <a:ext uri="{FF2B5EF4-FFF2-40B4-BE49-F238E27FC236}">
                <a16:creationId xmlns:a16="http://schemas.microsoft.com/office/drawing/2014/main" id="{817D6AE4-CE43-EE37-17E7-61B927DE0F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179873" y="6356350"/>
            <a:ext cx="2743200" cy="365125"/>
          </a:xfrm>
        </p:spPr>
        <p:txBody>
          <a:bodyPr/>
          <a:lstStyle/>
          <a:p>
            <a:fld id="{E1DC9A1E-7264-4E83-AC29-8F3387602774}" type="slidenum">
              <a:rPr lang="ko-KR" altLang="en-US" smtClean="0"/>
              <a:t>26</a:t>
            </a:fld>
            <a:endParaRPr lang="ko-KR" altLang="en-US"/>
          </a:p>
        </p:txBody>
      </p:sp>
      <p:pic>
        <p:nvPicPr>
          <p:cNvPr id="18" name="그림 17">
            <a:extLst>
              <a:ext uri="{FF2B5EF4-FFF2-40B4-BE49-F238E27FC236}">
                <a16:creationId xmlns:a16="http://schemas.microsoft.com/office/drawing/2014/main" id="{EEC0E625-D6A5-FDA8-1D57-6C77344F4D3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4182"/>
          <a:stretch/>
        </p:blipFill>
        <p:spPr>
          <a:xfrm>
            <a:off x="1" y="-989185"/>
            <a:ext cx="12192000" cy="78471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19821521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9053350-09C6-C22D-FEF1-8BFDFC4C784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슬라이드 번호 개체 틀 2">
            <a:extLst>
              <a:ext uri="{FF2B5EF4-FFF2-40B4-BE49-F238E27FC236}">
                <a16:creationId xmlns:a16="http://schemas.microsoft.com/office/drawing/2014/main" id="{0A566C07-EFB1-2906-58E1-416AFB335A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179873" y="6356350"/>
            <a:ext cx="2743200" cy="365125"/>
          </a:xfrm>
        </p:spPr>
        <p:txBody>
          <a:bodyPr/>
          <a:lstStyle/>
          <a:p>
            <a:fld id="{E1DC9A1E-7264-4E83-AC29-8F3387602774}" type="slidenum">
              <a:rPr lang="ko-KR" altLang="en-US" smtClean="0"/>
              <a:t>27</a:t>
            </a:fld>
            <a:endParaRPr lang="ko-KR" altLang="en-US"/>
          </a:p>
        </p:txBody>
      </p:sp>
      <p:pic>
        <p:nvPicPr>
          <p:cNvPr id="39" name="그림 38">
            <a:extLst>
              <a:ext uri="{FF2B5EF4-FFF2-40B4-BE49-F238E27FC236}">
                <a16:creationId xmlns:a16="http://schemas.microsoft.com/office/drawing/2014/main" id="{8EF44AB1-7BF5-F9F5-1DC3-4B9D42A29A4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41939" b="9910"/>
          <a:stretch/>
        </p:blipFill>
        <p:spPr>
          <a:xfrm>
            <a:off x="6515100" y="3213328"/>
            <a:ext cx="5676900" cy="3644672"/>
          </a:xfrm>
          <a:prstGeom prst="rect">
            <a:avLst/>
          </a:prstGeom>
        </p:spPr>
      </p:pic>
      <p:pic>
        <p:nvPicPr>
          <p:cNvPr id="21" name="그림 20">
            <a:extLst>
              <a:ext uri="{FF2B5EF4-FFF2-40B4-BE49-F238E27FC236}">
                <a16:creationId xmlns:a16="http://schemas.microsoft.com/office/drawing/2014/main" id="{FED2526A-C449-7352-3808-801DBD8E5A8F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35729" b="15976"/>
          <a:stretch/>
        </p:blipFill>
        <p:spPr>
          <a:xfrm>
            <a:off x="0" y="0"/>
            <a:ext cx="6515100" cy="41952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5942578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B855E1C-11E7-A29F-1575-0EC032245BA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슬라이드 번호 개체 틀 2">
            <a:extLst>
              <a:ext uri="{FF2B5EF4-FFF2-40B4-BE49-F238E27FC236}">
                <a16:creationId xmlns:a16="http://schemas.microsoft.com/office/drawing/2014/main" id="{51A8A206-939C-8F55-395B-B3A4B7FA47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179873" y="6356350"/>
            <a:ext cx="2743200" cy="365125"/>
          </a:xfrm>
        </p:spPr>
        <p:txBody>
          <a:bodyPr/>
          <a:lstStyle/>
          <a:p>
            <a:fld id="{E1DC9A1E-7264-4E83-AC29-8F3387602774}" type="slidenum">
              <a:rPr lang="ko-KR" altLang="en-US" smtClean="0"/>
              <a:t>28</a:t>
            </a:fld>
            <a:endParaRPr lang="ko-KR" altLang="en-US"/>
          </a:p>
        </p:txBody>
      </p:sp>
      <p:grpSp>
        <p:nvGrpSpPr>
          <p:cNvPr id="7" name="그룹 6">
            <a:extLst>
              <a:ext uri="{FF2B5EF4-FFF2-40B4-BE49-F238E27FC236}">
                <a16:creationId xmlns:a16="http://schemas.microsoft.com/office/drawing/2014/main" id="{0C15F895-B33A-8CCB-D91F-EE7A85208000}"/>
              </a:ext>
            </a:extLst>
          </p:cNvPr>
          <p:cNvGrpSpPr/>
          <p:nvPr/>
        </p:nvGrpSpPr>
        <p:grpSpPr>
          <a:xfrm>
            <a:off x="0" y="0"/>
            <a:ext cx="12192000" cy="1263559"/>
            <a:chOff x="0" y="0"/>
            <a:chExt cx="12192000" cy="1263559"/>
          </a:xfrm>
        </p:grpSpPr>
        <p:sp>
          <p:nvSpPr>
            <p:cNvPr id="10" name="직사각형 9">
              <a:extLst>
                <a:ext uri="{FF2B5EF4-FFF2-40B4-BE49-F238E27FC236}">
                  <a16:creationId xmlns:a16="http://schemas.microsoft.com/office/drawing/2014/main" id="{C28EBDC2-4C8D-AEE5-2331-B20BF9898B30}"/>
                </a:ext>
              </a:extLst>
            </p:cNvPr>
            <p:cNvSpPr/>
            <p:nvPr/>
          </p:nvSpPr>
          <p:spPr>
            <a:xfrm>
              <a:off x="0" y="0"/>
              <a:ext cx="12192000" cy="1263559"/>
            </a:xfrm>
            <a:prstGeom prst="rect">
              <a:avLst/>
            </a:prstGeom>
            <a:solidFill>
              <a:srgbClr val="1F2C58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/>
            </a:p>
          </p:txBody>
        </p:sp>
        <p:sp>
          <p:nvSpPr>
            <p:cNvPr id="11" name="TextBox 10">
              <a:extLst>
                <a:ext uri="{FF2B5EF4-FFF2-40B4-BE49-F238E27FC236}">
                  <a16:creationId xmlns:a16="http://schemas.microsoft.com/office/drawing/2014/main" id="{1C42BEE5-09CE-458F-92B2-18F134442353}"/>
                </a:ext>
              </a:extLst>
            </p:cNvPr>
            <p:cNvSpPr txBox="1"/>
            <p:nvPr/>
          </p:nvSpPr>
          <p:spPr>
            <a:xfrm>
              <a:off x="438167" y="302459"/>
              <a:ext cx="9780871" cy="658642"/>
            </a:xfrm>
            <a:prstGeom prst="rect">
              <a:avLst/>
            </a:prstGeom>
            <a:noFill/>
          </p:spPr>
          <p:txBody>
            <a:bodyPr wrap="square" rtlCol="0" anchor="ctr">
              <a:spAutoFit/>
            </a:bodyPr>
            <a:lstStyle/>
            <a:p>
              <a:pPr>
                <a:lnSpc>
                  <a:spcPct val="120000"/>
                </a:lnSpc>
              </a:pPr>
              <a:endParaRPr lang="ko-KR" altLang="en-US" sz="3200" dirty="0">
                <a:solidFill>
                  <a:schemeClr val="bg1"/>
                </a:solidFill>
                <a:latin typeface="AppleSDGothicNeoH00" panose="02000503000000000000" pitchFamily="2" charset="-127"/>
                <a:ea typeface="AppleSDGothicNeoH00" panose="02000503000000000000" pitchFamily="2" charset="-127"/>
              </a:endParaRPr>
            </a:p>
          </p:txBody>
        </p:sp>
      </p:grpSp>
      <p:sp>
        <p:nvSpPr>
          <p:cNvPr id="3" name="Text 0">
            <a:extLst>
              <a:ext uri="{FF2B5EF4-FFF2-40B4-BE49-F238E27FC236}">
                <a16:creationId xmlns:a16="http://schemas.microsoft.com/office/drawing/2014/main" id="{36D57193-18E2-6AE6-38B5-EEAAF7AB6DC5}"/>
              </a:ext>
            </a:extLst>
          </p:cNvPr>
          <p:cNvSpPr/>
          <p:nvPr/>
        </p:nvSpPr>
        <p:spPr>
          <a:xfrm>
            <a:off x="0" y="99340"/>
            <a:ext cx="12192000" cy="104366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ctr">
              <a:lnSpc>
                <a:spcPct val="120000"/>
              </a:lnSpc>
            </a:pPr>
            <a:r>
              <a:rPr lang="ko-KR" altLang="en-US" sz="5400" b="1" dirty="0" err="1">
                <a:solidFill>
                  <a:schemeClr val="bg1"/>
                </a:solidFill>
                <a:latin typeface="나눔손글씨 외할머니글씨" panose="02000503000000000000" pitchFamily="2" charset="-127"/>
                <a:ea typeface="나눔손글씨 외할머니글씨" panose="02000503000000000000" pitchFamily="2" charset="-127"/>
              </a:rPr>
              <a:t>제주기후미식</a:t>
            </a:r>
            <a:endParaRPr lang="ko-KR" altLang="en-US" sz="5400" b="1" dirty="0">
              <a:solidFill>
                <a:schemeClr val="bg1"/>
              </a:solidFill>
              <a:latin typeface="나눔손글씨 외할머니글씨" panose="02000503000000000000" pitchFamily="2" charset="-127"/>
              <a:ea typeface="나눔손글씨 외할머니글씨" panose="02000503000000000000" pitchFamily="2" charset="-127"/>
            </a:endParaRPr>
          </a:p>
        </p:txBody>
      </p:sp>
      <p:pic>
        <p:nvPicPr>
          <p:cNvPr id="4" name="그림 3">
            <a:extLst>
              <a:ext uri="{FF2B5EF4-FFF2-40B4-BE49-F238E27FC236}">
                <a16:creationId xmlns:a16="http://schemas.microsoft.com/office/drawing/2014/main" id="{D91FADA7-30C4-C5C0-1E0E-5E051708818D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12428" b="54788"/>
          <a:stretch>
            <a:fillRect/>
          </a:stretch>
        </p:blipFill>
        <p:spPr>
          <a:xfrm>
            <a:off x="139710" y="1362899"/>
            <a:ext cx="4140178" cy="1695622"/>
          </a:xfrm>
          <a:prstGeom prst="rect">
            <a:avLst/>
          </a:prstGeom>
        </p:spPr>
      </p:pic>
      <p:pic>
        <p:nvPicPr>
          <p:cNvPr id="5" name="그림 4" descr="기후미식 기후미식 표지">
            <a:extLst>
              <a:ext uri="{FF2B5EF4-FFF2-40B4-BE49-F238E27FC236}">
                <a16:creationId xmlns:a16="http://schemas.microsoft.com/office/drawing/2014/main" id="{C615F23F-BFD4-B6DC-062B-37E8BF922D88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-1" b="32115"/>
          <a:stretch>
            <a:fillRect/>
          </a:stretch>
        </p:blipFill>
        <p:spPr>
          <a:xfrm>
            <a:off x="139708" y="3145671"/>
            <a:ext cx="4140177" cy="3575804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98D891F6-1C73-86C2-7160-58C95A247A84}"/>
              </a:ext>
            </a:extLst>
          </p:cNvPr>
          <p:cNvSpPr txBox="1"/>
          <p:nvPr/>
        </p:nvSpPr>
        <p:spPr>
          <a:xfrm>
            <a:off x="4455473" y="4980563"/>
            <a:ext cx="6096000" cy="181588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ko-KR" altLang="en-US" sz="1600" b="0" i="0" dirty="0" err="1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Apple SD Gothic Neo, Malgun Gothic, Nanum Gothic, Meiryo, sans-serif, serif, Arial"/>
              </a:rPr>
              <a:t>우메보시</a:t>
            </a:r>
            <a:r>
              <a:rPr lang="ko-KR" altLang="en-US" sz="1600" b="0" i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Apple SD Gothic Neo, Malgun Gothic, Nanum Gothic, Meiryo, sans-serif, serif, Arial"/>
              </a:rPr>
              <a:t> 워크숍</a:t>
            </a:r>
            <a:br>
              <a:rPr lang="en-US" altLang="ko-KR" sz="1600" b="0" i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Apple SD Gothic Neo, Malgun Gothic, Nanum Gothic, Meiryo, sans-serif, serif, Arial"/>
              </a:rPr>
            </a:br>
            <a:r>
              <a:rPr lang="ko-KR" altLang="en-US" sz="1600" b="0" i="0" dirty="0" err="1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Apple SD Gothic Neo, Malgun Gothic, Nanum Gothic, Meiryo, sans-serif, serif, Arial"/>
              </a:rPr>
              <a:t>술지개미</a:t>
            </a:r>
            <a:r>
              <a:rPr lang="ko-KR" altLang="en-US" sz="1600" b="0" i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Apple SD Gothic Neo, Malgun Gothic, Nanum Gothic, Meiryo, sans-serif, serif, Arial"/>
              </a:rPr>
              <a:t> 비건 디저트</a:t>
            </a:r>
            <a:r>
              <a:rPr lang="en-US" altLang="ko-KR" sz="1600" b="0" i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Apple SD Gothic Neo, Malgun Gothic, Nanum Gothic, Meiryo, sans-serif, serif, Arial"/>
              </a:rPr>
              <a:t>+ </a:t>
            </a:r>
            <a:r>
              <a:rPr lang="ko-KR" altLang="en-US" sz="1600" b="0" i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Apple SD Gothic Neo, Malgun Gothic, Nanum Gothic, Meiryo, sans-serif, serif, Arial"/>
              </a:rPr>
              <a:t>막걸리 워크숍</a:t>
            </a:r>
            <a:br>
              <a:rPr lang="en-US" altLang="ko-KR" sz="1600" b="0" i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Apple SD Gothic Neo, Malgun Gothic, Nanum Gothic, Meiryo, sans-serif, serif, Arial"/>
              </a:rPr>
            </a:br>
            <a:r>
              <a:rPr lang="ko-KR" altLang="en-US" sz="1600" b="0" i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Apple SD Gothic Neo, Malgun Gothic, Nanum Gothic, Meiryo, sans-serif, serif, Arial"/>
              </a:rPr>
              <a:t>비파식초</a:t>
            </a:r>
            <a:r>
              <a:rPr lang="en-US" altLang="ko-KR" sz="1600" b="0" i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Apple SD Gothic Neo, Malgun Gothic, Nanum Gothic, Meiryo, sans-serif, serif, Arial"/>
              </a:rPr>
              <a:t>+</a:t>
            </a:r>
            <a:r>
              <a:rPr lang="ko-KR" altLang="en-US" sz="1600" b="0" i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Apple SD Gothic Neo, Malgun Gothic, Nanum Gothic, Meiryo, sans-serif, serif, Arial"/>
              </a:rPr>
              <a:t>발효소금 워크숍</a:t>
            </a:r>
            <a:br>
              <a:rPr lang="en-US" altLang="ko-KR" sz="1600" b="0" i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Apple SD Gothic Neo, Malgun Gothic, Nanum Gothic, Meiryo, sans-serif, serif, Arial"/>
              </a:rPr>
            </a:br>
            <a:r>
              <a:rPr lang="ko-KR" altLang="en-US" sz="1600" b="0" i="0" dirty="0" err="1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Apple SD Gothic Neo, Malgun Gothic, Nanum Gothic, Meiryo, sans-serif, serif, Arial"/>
              </a:rPr>
              <a:t>비건버터</a:t>
            </a:r>
            <a:r>
              <a:rPr lang="ko-KR" altLang="en-US" sz="1600" b="0" i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Apple SD Gothic Neo, Malgun Gothic, Nanum Gothic, Meiryo, sans-serif, serif, Arial"/>
              </a:rPr>
              <a:t> </a:t>
            </a:r>
            <a:r>
              <a:rPr lang="ko-KR" altLang="en-US" sz="1600" dirty="0">
                <a:solidFill>
                  <a:schemeClr val="tx1">
                    <a:lumMod val="85000"/>
                    <a:lumOff val="15000"/>
                  </a:schemeClr>
                </a:solidFill>
                <a:latin typeface="Apple SD Gothic Neo, Malgun Gothic, Nanum Gothic, Meiryo, sans-serif, serif, Arial"/>
              </a:rPr>
              <a:t>워크숍</a:t>
            </a:r>
            <a:br>
              <a:rPr lang="en-US" altLang="ko-KR" sz="1600" b="0" i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Apple SD Gothic Neo, Malgun Gothic, Nanum Gothic, Meiryo, sans-serif, serif, Arial"/>
              </a:rPr>
            </a:br>
            <a:r>
              <a:rPr lang="ko-KR" altLang="en-US" sz="1600" b="0" i="0" dirty="0" err="1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Apple SD Gothic Neo, Malgun Gothic, Nanum Gothic, Meiryo, sans-serif, serif, Arial"/>
              </a:rPr>
              <a:t>허벌리즘</a:t>
            </a:r>
            <a:r>
              <a:rPr lang="ko-KR" altLang="en-US" sz="1600" b="0" i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Apple SD Gothic Neo, Malgun Gothic, Nanum Gothic, Meiryo, sans-serif, serif, Arial"/>
              </a:rPr>
              <a:t> </a:t>
            </a:r>
            <a:r>
              <a:rPr lang="en-US" altLang="ko-KR" sz="1600" b="0" i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Apple SD Gothic Neo, Malgun Gothic, Nanum Gothic, Meiryo, sans-serif, serif, Arial"/>
              </a:rPr>
              <a:t>&amp; </a:t>
            </a:r>
            <a:r>
              <a:rPr lang="ko-KR" altLang="en-US" sz="1600" b="0" i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Apple SD Gothic Neo, Malgun Gothic, Nanum Gothic, Meiryo, sans-serif, serif, Arial"/>
              </a:rPr>
              <a:t>차 워크숍</a:t>
            </a:r>
            <a:endParaRPr lang="en-US" altLang="ko-KR" sz="1600" b="0" i="0" dirty="0">
              <a:solidFill>
                <a:schemeClr val="tx1">
                  <a:lumMod val="85000"/>
                  <a:lumOff val="15000"/>
                </a:schemeClr>
              </a:solidFill>
              <a:effectLst/>
              <a:latin typeface="Apple SD Gothic Neo, Malgun Gothic, Nanum Gothic, Meiryo, sans-serif, serif, Arial"/>
            </a:endParaRPr>
          </a:p>
          <a:p>
            <a:pPr algn="l">
              <a:buNone/>
            </a:pPr>
            <a:r>
              <a:rPr lang="ko-KR" altLang="en-US" sz="1600" b="0" i="0" dirty="0" err="1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Apple SD Gothic Neo, Malgun Gothic, Nanum Gothic, Meiryo, sans-serif, serif, Arial"/>
              </a:rPr>
              <a:t>기후미식</a:t>
            </a:r>
            <a:r>
              <a:rPr lang="ko-KR" altLang="en-US" sz="1600" b="0" i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Apple SD Gothic Neo, Malgun Gothic, Nanum Gothic, Meiryo, sans-serif, serif, Arial"/>
              </a:rPr>
              <a:t> 식탁 공동체</a:t>
            </a:r>
            <a:br>
              <a:rPr lang="ko-KR" altLang="en-US" sz="1600" b="0" i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Apple SD Gothic Neo, Malgun Gothic, Nanum Gothic, Meiryo, sans-serif, serif, Arial"/>
              </a:rPr>
            </a:br>
            <a:r>
              <a:rPr lang="ko-KR" altLang="en-US" sz="1600" b="0" i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Apple SD Gothic Neo, Malgun Gothic, Nanum Gothic, Meiryo, sans-serif, serif, Arial"/>
              </a:rPr>
              <a:t>식탁 네트워크 파티</a:t>
            </a:r>
            <a:r>
              <a:rPr lang="en-US" altLang="ko-KR" sz="1600" b="0" i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Apple SD Gothic Neo, Malgun Gothic, Nanum Gothic, Meiryo, sans-serif, serif, Arial"/>
              </a:rPr>
              <a:t> </a:t>
            </a:r>
          </a:p>
        </p:txBody>
      </p:sp>
      <p:pic>
        <p:nvPicPr>
          <p:cNvPr id="12" name="그림 11">
            <a:extLst>
              <a:ext uri="{FF2B5EF4-FFF2-40B4-BE49-F238E27FC236}">
                <a16:creationId xmlns:a16="http://schemas.microsoft.com/office/drawing/2014/main" id="{793A4697-8F1C-CDE6-F863-CD24373FA6C7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b="34116"/>
          <a:stretch>
            <a:fillRect/>
          </a:stretch>
        </p:blipFill>
        <p:spPr>
          <a:xfrm>
            <a:off x="4455473" y="1346119"/>
            <a:ext cx="4113257" cy="3613285"/>
          </a:xfrm>
          <a:prstGeom prst="rect">
            <a:avLst/>
          </a:prstGeom>
        </p:spPr>
      </p:pic>
      <p:pic>
        <p:nvPicPr>
          <p:cNvPr id="14" name="그림 13">
            <a:extLst>
              <a:ext uri="{FF2B5EF4-FFF2-40B4-BE49-F238E27FC236}">
                <a16:creationId xmlns:a16="http://schemas.microsoft.com/office/drawing/2014/main" id="{E70C27F8-BF44-9B5E-6B64-A53347B780EB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l="-1" t="17916" r="539" b="3576"/>
          <a:stretch>
            <a:fillRect/>
          </a:stretch>
        </p:blipFill>
        <p:spPr>
          <a:xfrm flipH="1">
            <a:off x="8579214" y="1356700"/>
            <a:ext cx="3612785" cy="36132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1512219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05210FD-9987-200C-080D-063072D612B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그림 7" descr="2026년 제주특별자치도 서핑 베스트 10 - 클룩 Klook 대한민국">
            <a:extLst>
              <a:ext uri="{FF2B5EF4-FFF2-40B4-BE49-F238E27FC236}">
                <a16:creationId xmlns:a16="http://schemas.microsoft.com/office/drawing/2014/main" id="{9A473554-D2B2-E088-2F0F-2EEBD223406D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r="2" b="10870"/>
          <a:stretch>
            <a:fillRect/>
          </a:stretch>
        </p:blipFill>
        <p:spPr>
          <a:xfrm>
            <a:off x="20" y="2"/>
            <a:ext cx="7534620" cy="4197368"/>
          </a:xfrm>
          <a:custGeom>
            <a:avLst/>
            <a:gdLst/>
            <a:ahLst/>
            <a:cxnLst/>
            <a:rect l="l" t="t" r="r" b="b"/>
            <a:pathLst>
              <a:path w="7534640" h="4197368">
                <a:moveTo>
                  <a:pt x="0" y="0"/>
                </a:moveTo>
                <a:lnTo>
                  <a:pt x="7534640" y="0"/>
                </a:lnTo>
                <a:lnTo>
                  <a:pt x="7534640" y="3832811"/>
                </a:lnTo>
                <a:lnTo>
                  <a:pt x="7344853" y="3826712"/>
                </a:lnTo>
                <a:cubicBezTo>
                  <a:pt x="7344853" y="3826712"/>
                  <a:pt x="7341511" y="3826712"/>
                  <a:pt x="7341511" y="3826712"/>
                </a:cubicBezTo>
                <a:cubicBezTo>
                  <a:pt x="7274667" y="3823370"/>
                  <a:pt x="7211169" y="3823370"/>
                  <a:pt x="7144324" y="3820027"/>
                </a:cubicBezTo>
                <a:cubicBezTo>
                  <a:pt x="6913719" y="3820027"/>
                  <a:pt x="6683113" y="3820027"/>
                  <a:pt x="6455848" y="3820027"/>
                </a:cubicBezTo>
                <a:cubicBezTo>
                  <a:pt x="6231926" y="3910265"/>
                  <a:pt x="5987951" y="3833396"/>
                  <a:pt x="5767372" y="3903581"/>
                </a:cubicBezTo>
                <a:cubicBezTo>
                  <a:pt x="5533423" y="3900239"/>
                  <a:pt x="5312845" y="3970423"/>
                  <a:pt x="5082238" y="4000503"/>
                </a:cubicBezTo>
                <a:cubicBezTo>
                  <a:pt x="4908446" y="4013871"/>
                  <a:pt x="4731314" y="3997160"/>
                  <a:pt x="4570892" y="4067345"/>
                </a:cubicBezTo>
                <a:cubicBezTo>
                  <a:pt x="4509063" y="4095753"/>
                  <a:pt x="4453918" y="4128339"/>
                  <a:pt x="4430941" y="4172622"/>
                </a:cubicBezTo>
                <a:lnTo>
                  <a:pt x="4423415" y="4197368"/>
                </a:lnTo>
                <a:lnTo>
                  <a:pt x="0" y="4197368"/>
                </a:lnTo>
                <a:close/>
              </a:path>
            </a:pathLst>
          </a:custGeom>
        </p:spPr>
      </p:pic>
      <p:pic>
        <p:nvPicPr>
          <p:cNvPr id="11" name="그림 10">
            <a:extLst>
              <a:ext uri="{FF2B5EF4-FFF2-40B4-BE49-F238E27FC236}">
                <a16:creationId xmlns:a16="http://schemas.microsoft.com/office/drawing/2014/main" id="{E191262A-CDCD-58E6-9D98-26435039F491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21866" r="3" b="3"/>
          <a:stretch>
            <a:fillRect/>
          </a:stretch>
        </p:blipFill>
        <p:spPr>
          <a:xfrm>
            <a:off x="7653536" y="1"/>
            <a:ext cx="4538463" cy="3877247"/>
          </a:xfrm>
          <a:custGeom>
            <a:avLst/>
            <a:gdLst/>
            <a:ahLst/>
            <a:cxnLst/>
            <a:rect l="l" t="t" r="r" b="b"/>
            <a:pathLst>
              <a:path w="4538463" h="3877247">
                <a:moveTo>
                  <a:pt x="0" y="0"/>
                </a:moveTo>
                <a:lnTo>
                  <a:pt x="4538463" y="0"/>
                </a:lnTo>
                <a:lnTo>
                  <a:pt x="4538463" y="3437173"/>
                </a:lnTo>
                <a:lnTo>
                  <a:pt x="4530710" y="3429000"/>
                </a:lnTo>
                <a:cubicBezTo>
                  <a:pt x="4370289" y="3495842"/>
                  <a:pt x="4239946" y="3686344"/>
                  <a:pt x="4056129" y="3636211"/>
                </a:cubicBezTo>
                <a:cubicBezTo>
                  <a:pt x="3872313" y="3589422"/>
                  <a:pt x="3788760" y="3830055"/>
                  <a:pt x="3618310" y="3756528"/>
                </a:cubicBezTo>
                <a:cubicBezTo>
                  <a:pt x="3394389" y="3823371"/>
                  <a:pt x="3163783" y="3823371"/>
                  <a:pt x="2933176" y="3810002"/>
                </a:cubicBezTo>
                <a:cubicBezTo>
                  <a:pt x="2702570" y="3840081"/>
                  <a:pt x="2471962" y="3873503"/>
                  <a:pt x="2238015" y="3850107"/>
                </a:cubicBezTo>
                <a:cubicBezTo>
                  <a:pt x="2007408" y="3870161"/>
                  <a:pt x="1783486" y="3883529"/>
                  <a:pt x="1552880" y="3863476"/>
                </a:cubicBezTo>
                <a:cubicBezTo>
                  <a:pt x="1322274" y="3886870"/>
                  <a:pt x="1091667" y="3876844"/>
                  <a:pt x="864402" y="3860134"/>
                </a:cubicBezTo>
                <a:cubicBezTo>
                  <a:pt x="757455" y="3860134"/>
                  <a:pt x="653849" y="3856792"/>
                  <a:pt x="546902" y="3856792"/>
                </a:cubicBezTo>
                <a:cubicBezTo>
                  <a:pt x="404861" y="3850108"/>
                  <a:pt x="262821" y="3845095"/>
                  <a:pt x="120363" y="3840499"/>
                </a:cubicBezTo>
                <a:lnTo>
                  <a:pt x="0" y="3836632"/>
                </a:lnTo>
                <a:close/>
              </a:path>
            </a:pathLst>
          </a:custGeom>
        </p:spPr>
      </p:pic>
      <p:pic>
        <p:nvPicPr>
          <p:cNvPr id="4" name="그림 3">
            <a:extLst>
              <a:ext uri="{FF2B5EF4-FFF2-40B4-BE49-F238E27FC236}">
                <a16:creationId xmlns:a16="http://schemas.microsoft.com/office/drawing/2014/main" id="{F84B388F-14F5-3D8D-5176-E94FDBF4D67B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22949" r="-1" b="-1"/>
          <a:stretch>
            <a:fillRect/>
          </a:stretch>
        </p:blipFill>
        <p:spPr>
          <a:xfrm>
            <a:off x="1" y="4316255"/>
            <a:ext cx="6836850" cy="2541737"/>
          </a:xfrm>
          <a:custGeom>
            <a:avLst/>
            <a:gdLst/>
            <a:ahLst/>
            <a:cxnLst/>
            <a:rect l="l" t="t" r="r" b="b"/>
            <a:pathLst>
              <a:path w="6836850" h="2541737">
                <a:moveTo>
                  <a:pt x="0" y="0"/>
                </a:moveTo>
                <a:lnTo>
                  <a:pt x="4460098" y="0"/>
                </a:lnTo>
                <a:lnTo>
                  <a:pt x="4483996" y="31836"/>
                </a:lnTo>
                <a:cubicBezTo>
                  <a:pt x="4644419" y="28495"/>
                  <a:pt x="4627708" y="282495"/>
                  <a:pt x="4788129" y="245732"/>
                </a:cubicBezTo>
                <a:cubicBezTo>
                  <a:pt x="4754709" y="362707"/>
                  <a:pt x="4641076" y="302548"/>
                  <a:pt x="4600971" y="389443"/>
                </a:cubicBezTo>
                <a:cubicBezTo>
                  <a:pt x="4684524" y="462970"/>
                  <a:pt x="4844945" y="409497"/>
                  <a:pt x="4871683" y="563233"/>
                </a:cubicBezTo>
                <a:cubicBezTo>
                  <a:pt x="4838262" y="723655"/>
                  <a:pt x="4945210" y="703602"/>
                  <a:pt x="5032105" y="713629"/>
                </a:cubicBezTo>
                <a:cubicBezTo>
                  <a:pt x="5239317" y="733683"/>
                  <a:pt x="5439843" y="747050"/>
                  <a:pt x="5643713" y="780472"/>
                </a:cubicBezTo>
                <a:cubicBezTo>
                  <a:pt x="5693844" y="790498"/>
                  <a:pt x="5810819" y="767103"/>
                  <a:pt x="5800794" y="870709"/>
                </a:cubicBezTo>
                <a:cubicBezTo>
                  <a:pt x="5790767" y="954261"/>
                  <a:pt x="5700529" y="924184"/>
                  <a:pt x="5643713" y="927525"/>
                </a:cubicBezTo>
                <a:cubicBezTo>
                  <a:pt x="5329553" y="967632"/>
                  <a:pt x="5012052" y="904131"/>
                  <a:pt x="4701235" y="907472"/>
                </a:cubicBezTo>
                <a:cubicBezTo>
                  <a:pt x="4664472" y="907472"/>
                  <a:pt x="4657787" y="1017762"/>
                  <a:pt x="4577576" y="980999"/>
                </a:cubicBezTo>
                <a:cubicBezTo>
                  <a:pt x="4788129" y="1081263"/>
                  <a:pt x="5767372" y="1108001"/>
                  <a:pt x="6094900" y="1161474"/>
                </a:cubicBezTo>
                <a:cubicBezTo>
                  <a:pt x="5754004" y="1542477"/>
                  <a:pt x="5429817" y="1311870"/>
                  <a:pt x="5159105" y="1525765"/>
                </a:cubicBezTo>
                <a:cubicBezTo>
                  <a:pt x="5159105" y="1525765"/>
                  <a:pt x="5212580" y="1525765"/>
                  <a:pt x="5443187" y="1595950"/>
                </a:cubicBezTo>
                <a:cubicBezTo>
                  <a:pt x="5627002" y="1652765"/>
                  <a:pt x="5536765" y="1732976"/>
                  <a:pt x="6001321" y="1886715"/>
                </a:cubicBezTo>
                <a:cubicBezTo>
                  <a:pt x="5824188" y="1936846"/>
                  <a:pt x="5593581" y="1839925"/>
                  <a:pt x="5506685" y="2100610"/>
                </a:cubicBezTo>
                <a:cubicBezTo>
                  <a:pt x="5643713" y="2147401"/>
                  <a:pt x="5807477" y="2103953"/>
                  <a:pt x="5904398" y="2227611"/>
                </a:cubicBezTo>
                <a:cubicBezTo>
                  <a:pt x="5934478" y="2264375"/>
                  <a:pt x="5964557" y="2287770"/>
                  <a:pt x="6001321" y="2307821"/>
                </a:cubicBezTo>
                <a:cubicBezTo>
                  <a:pt x="5984612" y="2314507"/>
                  <a:pt x="5964557" y="2321190"/>
                  <a:pt x="5951188" y="2327874"/>
                </a:cubicBezTo>
                <a:cubicBezTo>
                  <a:pt x="5977925" y="2351271"/>
                  <a:pt x="6663060" y="2478270"/>
                  <a:pt x="6836850" y="2481613"/>
                </a:cubicBezTo>
                <a:cubicBezTo>
                  <a:pt x="6761652" y="2506679"/>
                  <a:pt x="6636845" y="2527828"/>
                  <a:pt x="6553814" y="2540165"/>
                </a:cubicBezTo>
                <a:lnTo>
                  <a:pt x="6542822" y="2541737"/>
                </a:lnTo>
                <a:lnTo>
                  <a:pt x="0" y="2541737"/>
                </a:lnTo>
                <a:close/>
              </a:path>
            </a:pathLst>
          </a:custGeom>
        </p:spPr>
      </p:pic>
      <p:sp>
        <p:nvSpPr>
          <p:cNvPr id="9" name="Text 0">
            <a:extLst>
              <a:ext uri="{FF2B5EF4-FFF2-40B4-BE49-F238E27FC236}">
                <a16:creationId xmlns:a16="http://schemas.microsoft.com/office/drawing/2014/main" id="{1FC480AC-5709-6C0B-5CF8-62B017C2942C}"/>
              </a:ext>
            </a:extLst>
          </p:cNvPr>
          <p:cNvSpPr/>
          <p:nvPr/>
        </p:nvSpPr>
        <p:spPr>
          <a:xfrm>
            <a:off x="4891517" y="4629952"/>
            <a:ext cx="7534620" cy="181274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altLang="ko-KR" sz="2400" b="1" kern="1200" dirty="0">
              <a:solidFill>
                <a:schemeClr val="tx1">
                  <a:lumMod val="85000"/>
                  <a:lumOff val="15000"/>
                </a:schemeClr>
              </a:solidFill>
              <a:latin typeface="+mj-lt"/>
              <a:ea typeface="+mj-ea"/>
              <a:cs typeface="+mj-cs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altLang="ko-KR" sz="2400" b="1" kern="1200" dirty="0">
              <a:solidFill>
                <a:schemeClr val="tx1">
                  <a:lumMod val="85000"/>
                  <a:lumOff val="15000"/>
                </a:schemeClr>
              </a:solidFill>
              <a:latin typeface="+mj-lt"/>
              <a:ea typeface="+mj-ea"/>
              <a:cs typeface="+mj-cs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altLang="ko-KR" b="1" kern="1200" dirty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rPr>
              <a:t>〮 〮  </a:t>
            </a:r>
            <a:r>
              <a:rPr lang="ko-KR" altLang="en-US" b="1" kern="1200" dirty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rPr>
              <a:t>해녀투어 〮 </a:t>
            </a:r>
            <a:r>
              <a:rPr lang="ko-KR" altLang="en-US" b="1" kern="1200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rPr>
              <a:t>곶자왈탐험</a:t>
            </a:r>
            <a:r>
              <a:rPr lang="ko-KR" altLang="en-US" b="1" kern="1200" dirty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rPr>
              <a:t> </a:t>
            </a:r>
            <a:r>
              <a:rPr lang="en-US" altLang="ko-KR" b="1" kern="1200" dirty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rPr>
              <a:t>〮 </a:t>
            </a:r>
            <a:r>
              <a:rPr lang="ko-KR" altLang="en-US" b="1" kern="1200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rPr>
              <a:t>오름오르기</a:t>
            </a:r>
            <a:r>
              <a:rPr lang="ko-KR" altLang="en-US" b="1" kern="1200" dirty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rPr>
              <a:t> </a:t>
            </a:r>
            <a:r>
              <a:rPr lang="en-US" altLang="ko-KR" b="1" kern="1200" dirty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rPr>
              <a:t>〮 </a:t>
            </a:r>
            <a:r>
              <a:rPr lang="ko-KR" altLang="en-US" b="1" kern="1200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rPr>
              <a:t>말타기</a:t>
            </a:r>
            <a:r>
              <a:rPr lang="ko-KR" altLang="en-US" b="1" kern="1200" dirty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rPr>
              <a:t> </a:t>
            </a:r>
            <a:r>
              <a:rPr lang="en-US" altLang="ko-KR" b="1" kern="1200" dirty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rPr>
              <a:t>〮 </a:t>
            </a:r>
            <a:r>
              <a:rPr lang="ko-KR" altLang="en-US" b="1" kern="1200" dirty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rPr>
              <a:t>서핑 </a:t>
            </a:r>
            <a:r>
              <a:rPr lang="en-US" altLang="ko-KR" b="1" kern="1200" dirty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rPr>
              <a:t>〮 </a:t>
            </a:r>
            <a:r>
              <a:rPr lang="ko-KR" altLang="en-US" b="1" kern="1200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rPr>
              <a:t>마을스테이</a:t>
            </a:r>
            <a:r>
              <a:rPr lang="en-US" altLang="ko-KR" b="1" kern="1200" dirty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rPr>
              <a:t>〮  〮</a:t>
            </a: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altLang="ko-KR" sz="2400" b="1" kern="1200" dirty="0">
              <a:solidFill>
                <a:schemeClr val="tx1">
                  <a:lumMod val="85000"/>
                  <a:lumOff val="15000"/>
                </a:schemeClr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2" name="슬라이드 번호 개체 틀 22">
            <a:extLst>
              <a:ext uri="{FF2B5EF4-FFF2-40B4-BE49-F238E27FC236}">
                <a16:creationId xmlns:a16="http://schemas.microsoft.com/office/drawing/2014/main" id="{CDFCF2EC-5ABC-E32A-0414-546A15D4FF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458450" y="6356350"/>
            <a:ext cx="895349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3427C612-4188-C945-8C9A-B2AA293431D6}" type="slidenum">
              <a:rPr lang="en-US" smtClean="0"/>
              <a:pPr>
                <a:spcAft>
                  <a:spcPts val="600"/>
                </a:spcAft>
              </a:pPr>
              <a:t>29</a:t>
            </a:fld>
            <a:endParaRPr lang="en-US"/>
          </a:p>
        </p:txBody>
      </p:sp>
      <p:sp>
        <p:nvSpPr>
          <p:cNvPr id="12" name="Text 0">
            <a:extLst>
              <a:ext uri="{FF2B5EF4-FFF2-40B4-BE49-F238E27FC236}">
                <a16:creationId xmlns:a16="http://schemas.microsoft.com/office/drawing/2014/main" id="{C25FD983-A4E8-6B2C-9BFC-268BB936C5D5}"/>
              </a:ext>
            </a:extLst>
          </p:cNvPr>
          <p:cNvSpPr/>
          <p:nvPr/>
        </p:nvSpPr>
        <p:spPr>
          <a:xfrm>
            <a:off x="6273799" y="4379240"/>
            <a:ext cx="5080000" cy="74046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ctr">
              <a:lnSpc>
                <a:spcPct val="120000"/>
              </a:lnSpc>
            </a:pPr>
            <a:r>
              <a:rPr lang="ko-KR" altLang="en-US" sz="5400" b="1" dirty="0" err="1">
                <a:solidFill>
                  <a:schemeClr val="accent1">
                    <a:lumMod val="50000"/>
                  </a:schemeClr>
                </a:solidFill>
                <a:latin typeface="나눔손글씨 외할머니글씨" panose="02000503000000000000" pitchFamily="2" charset="-127"/>
                <a:ea typeface="나눔손글씨 외할머니글씨" panose="02000503000000000000" pitchFamily="2" charset="-127"/>
              </a:rPr>
              <a:t>런케이션데이</a:t>
            </a:r>
            <a:endParaRPr lang="ko-KR" altLang="en-US" sz="5400" b="1" dirty="0">
              <a:solidFill>
                <a:schemeClr val="accent1">
                  <a:lumMod val="50000"/>
                </a:schemeClr>
              </a:solidFill>
              <a:latin typeface="나눔손글씨 외할머니글씨" panose="02000503000000000000" pitchFamily="2" charset="-127"/>
              <a:ea typeface="나눔손글씨 외할머니글씨" panose="02000503000000000000" pitchFamily="2" charset="-127"/>
            </a:endParaRPr>
          </a:p>
        </p:txBody>
      </p:sp>
    </p:spTree>
    <p:extLst>
      <p:ext uri="{BB962C8B-B14F-4D97-AF65-F5344CB8AC3E}">
        <p14:creationId xmlns:p14="http://schemas.microsoft.com/office/powerpoint/2010/main" val="3946271311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A8C7583-0469-3838-DD68-FB2CA7A7BAB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슬라이드 번호 개체 틀 2">
            <a:extLst>
              <a:ext uri="{FF2B5EF4-FFF2-40B4-BE49-F238E27FC236}">
                <a16:creationId xmlns:a16="http://schemas.microsoft.com/office/drawing/2014/main" id="{22F39E2A-1FAF-501A-6CD9-D51AA5238A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179873" y="6356350"/>
            <a:ext cx="2743200" cy="365125"/>
          </a:xfrm>
        </p:spPr>
        <p:txBody>
          <a:bodyPr/>
          <a:lstStyle/>
          <a:p>
            <a:fld id="{E1DC9A1E-7264-4E83-AC29-8F3387602774}" type="slidenum">
              <a:rPr lang="ko-KR" altLang="en-US" smtClean="0"/>
              <a:t>30</a:t>
            </a:fld>
            <a:endParaRPr lang="ko-KR" altLang="en-US"/>
          </a:p>
        </p:txBody>
      </p:sp>
      <p:grpSp>
        <p:nvGrpSpPr>
          <p:cNvPr id="2" name="그룹 1">
            <a:extLst>
              <a:ext uri="{FF2B5EF4-FFF2-40B4-BE49-F238E27FC236}">
                <a16:creationId xmlns:a16="http://schemas.microsoft.com/office/drawing/2014/main" id="{B8E40815-A2F8-1AD8-FB65-7F91BD9AAF29}"/>
              </a:ext>
            </a:extLst>
          </p:cNvPr>
          <p:cNvGrpSpPr/>
          <p:nvPr/>
        </p:nvGrpSpPr>
        <p:grpSpPr>
          <a:xfrm>
            <a:off x="0" y="0"/>
            <a:ext cx="12192000" cy="1263559"/>
            <a:chOff x="0" y="0"/>
            <a:chExt cx="12192000" cy="1263559"/>
          </a:xfrm>
        </p:grpSpPr>
        <p:sp>
          <p:nvSpPr>
            <p:cNvPr id="4" name="직사각형 3">
              <a:extLst>
                <a:ext uri="{FF2B5EF4-FFF2-40B4-BE49-F238E27FC236}">
                  <a16:creationId xmlns:a16="http://schemas.microsoft.com/office/drawing/2014/main" id="{B5366DE2-B6A5-FB7D-E251-1E5F80E60A43}"/>
                </a:ext>
              </a:extLst>
            </p:cNvPr>
            <p:cNvSpPr/>
            <p:nvPr/>
          </p:nvSpPr>
          <p:spPr>
            <a:xfrm>
              <a:off x="0" y="0"/>
              <a:ext cx="12192000" cy="1263559"/>
            </a:xfrm>
            <a:prstGeom prst="rect">
              <a:avLst/>
            </a:prstGeom>
            <a:solidFill>
              <a:srgbClr val="1F2C58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/>
            </a:p>
          </p:txBody>
        </p:sp>
        <p:sp>
          <p:nvSpPr>
            <p:cNvPr id="5" name="TextBox 4">
              <a:extLst>
                <a:ext uri="{FF2B5EF4-FFF2-40B4-BE49-F238E27FC236}">
                  <a16:creationId xmlns:a16="http://schemas.microsoft.com/office/drawing/2014/main" id="{88152BF5-D0D1-36C5-6834-9A6C71EA5415}"/>
                </a:ext>
              </a:extLst>
            </p:cNvPr>
            <p:cNvSpPr txBox="1"/>
            <p:nvPr/>
          </p:nvSpPr>
          <p:spPr>
            <a:xfrm>
              <a:off x="438167" y="302459"/>
              <a:ext cx="9780871" cy="658642"/>
            </a:xfrm>
            <a:prstGeom prst="rect">
              <a:avLst/>
            </a:prstGeom>
            <a:noFill/>
          </p:spPr>
          <p:txBody>
            <a:bodyPr wrap="square" rtlCol="0" anchor="ctr">
              <a:spAutoFit/>
            </a:bodyPr>
            <a:lstStyle/>
            <a:p>
              <a:pPr>
                <a:lnSpc>
                  <a:spcPct val="120000"/>
                </a:lnSpc>
              </a:pPr>
              <a:endParaRPr lang="ko-KR" altLang="en-US" sz="3200" dirty="0">
                <a:solidFill>
                  <a:schemeClr val="bg1"/>
                </a:solidFill>
                <a:latin typeface="AppleSDGothicNeoH00" panose="02000503000000000000" pitchFamily="2" charset="-127"/>
                <a:ea typeface="AppleSDGothicNeoH00" panose="02000503000000000000" pitchFamily="2" charset="-127"/>
              </a:endParaRPr>
            </a:p>
          </p:txBody>
        </p:sp>
      </p:grpSp>
      <p:sp>
        <p:nvSpPr>
          <p:cNvPr id="8" name="TextBox 7">
            <a:extLst>
              <a:ext uri="{FF2B5EF4-FFF2-40B4-BE49-F238E27FC236}">
                <a16:creationId xmlns:a16="http://schemas.microsoft.com/office/drawing/2014/main" id="{9DA65E61-D73B-E312-1C92-FCD7135DDBBA}"/>
              </a:ext>
            </a:extLst>
          </p:cNvPr>
          <p:cNvSpPr txBox="1"/>
          <p:nvPr/>
        </p:nvSpPr>
        <p:spPr>
          <a:xfrm>
            <a:off x="0" y="231670"/>
            <a:ext cx="12192000" cy="800219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en-KR"/>
            </a:defPPr>
            <a:lvl1pPr>
              <a:lnSpc>
                <a:spcPct val="120000"/>
              </a:lnSpc>
              <a:defRPr sz="2800">
                <a:solidFill>
                  <a:schemeClr val="bg1"/>
                </a:solidFill>
                <a:latin typeface="AppleSDGothicNeoH00" panose="02000503000000000000" pitchFamily="2" charset="-127"/>
                <a:ea typeface="AppleSDGothicNeoH00" panose="02000503000000000000" pitchFamily="2" charset="-127"/>
              </a:defRPr>
            </a:lvl1pPr>
          </a:lstStyle>
          <a:p>
            <a:r>
              <a:rPr lang="ko-KR" altLang="en-US" sz="4000" dirty="0"/>
              <a:t>   </a:t>
            </a:r>
            <a:r>
              <a:rPr lang="en-US" altLang="ko-KR" sz="4000" dirty="0"/>
              <a:t>2026 </a:t>
            </a:r>
            <a:r>
              <a:rPr lang="ko-KR" altLang="en-US" sz="4000" dirty="0"/>
              <a:t>학술교류 </a:t>
            </a:r>
          </a:p>
        </p:txBody>
      </p:sp>
      <p:sp>
        <p:nvSpPr>
          <p:cNvPr id="20" name="직사각형 22">
            <a:extLst>
              <a:ext uri="{FF2B5EF4-FFF2-40B4-BE49-F238E27FC236}">
                <a16:creationId xmlns:a16="http://schemas.microsoft.com/office/drawing/2014/main" id="{46F54553-60A4-49DB-B3FD-D596DDEA0503}"/>
              </a:ext>
            </a:extLst>
          </p:cNvPr>
          <p:cNvSpPr/>
          <p:nvPr/>
        </p:nvSpPr>
        <p:spPr>
          <a:xfrm>
            <a:off x="623888" y="1856096"/>
            <a:ext cx="2300287" cy="387918"/>
          </a:xfrm>
          <a:prstGeom prst="rect">
            <a:avLst/>
          </a:prstGeom>
          <a:solidFill>
            <a:srgbClr val="1F2C5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>
              <a:solidFill>
                <a:schemeClr val="bg1"/>
              </a:solidFill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CB0F977-BC51-4CE6-91B8-6F5B8AADD95C}"/>
              </a:ext>
            </a:extLst>
          </p:cNvPr>
          <p:cNvSpPr txBox="1"/>
          <p:nvPr/>
        </p:nvSpPr>
        <p:spPr>
          <a:xfrm>
            <a:off x="623889" y="1812357"/>
            <a:ext cx="1656173" cy="431657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>
              <a:lnSpc>
                <a:spcPct val="130000"/>
              </a:lnSpc>
            </a:pPr>
            <a:r>
              <a:rPr lang="ko-KR" altLang="en-US" dirty="0">
                <a:solidFill>
                  <a:schemeClr val="bg1"/>
                </a:solidFill>
                <a:latin typeface="AppleSDGothicNeoEB00" panose="02000503000000000000" pitchFamily="2" charset="-127"/>
                <a:ea typeface="AppleSDGothicNeoEB00" panose="02000503000000000000" pitchFamily="2" charset="-127"/>
              </a:rPr>
              <a:t>　연구자지원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D7D00518-E715-420B-BB17-5254210F7210}"/>
              </a:ext>
            </a:extLst>
          </p:cNvPr>
          <p:cNvSpPr txBox="1"/>
          <p:nvPr/>
        </p:nvSpPr>
        <p:spPr>
          <a:xfrm>
            <a:off x="622347" y="2336156"/>
            <a:ext cx="851515" cy="127534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en-KR"/>
            </a:defPPr>
            <a:lvl1pPr>
              <a:lnSpc>
                <a:spcPct val="130000"/>
              </a:lnSpc>
              <a:defRPr sz="1500">
                <a:solidFill>
                  <a:schemeClr val="tx1">
                    <a:lumMod val="95000"/>
                    <a:lumOff val="5000"/>
                  </a:schemeClr>
                </a:solidFill>
                <a:latin typeface="AppleSDGothicNeoM00" panose="02000503000000000000" pitchFamily="2" charset="-127"/>
                <a:ea typeface="AppleSDGothicNeoM00" panose="02000503000000000000" pitchFamily="2" charset="-127"/>
              </a:defRPr>
            </a:lvl1pPr>
          </a:lstStyle>
          <a:p>
            <a:r>
              <a:rPr lang="ko-KR" altLang="en-US" dirty="0">
                <a:solidFill>
                  <a:schemeClr val="tx1">
                    <a:lumMod val="85000"/>
                    <a:lumOff val="15000"/>
                  </a:schemeClr>
                </a:solidFill>
                <a:sym typeface="Wingdings" pitchFamily="2" charset="2"/>
              </a:rPr>
              <a:t>안식년</a:t>
            </a:r>
            <a:endParaRPr lang="en-US" altLang="ko-KR" dirty="0">
              <a:solidFill>
                <a:schemeClr val="tx1">
                  <a:lumMod val="85000"/>
                  <a:lumOff val="15000"/>
                </a:schemeClr>
              </a:solidFill>
              <a:sym typeface="Wingdings" pitchFamily="2" charset="2"/>
            </a:endParaRPr>
          </a:p>
          <a:p>
            <a:r>
              <a:rPr lang="ko-KR" altLang="en-US" dirty="0">
                <a:solidFill>
                  <a:schemeClr val="tx1">
                    <a:lumMod val="85000"/>
                    <a:lumOff val="15000"/>
                  </a:schemeClr>
                </a:solidFill>
                <a:sym typeface="Wingdings" pitchFamily="2" charset="2"/>
              </a:rPr>
              <a:t>연구학기</a:t>
            </a:r>
            <a:endParaRPr lang="en-US" altLang="ko-KR" dirty="0">
              <a:solidFill>
                <a:schemeClr val="tx1">
                  <a:lumMod val="85000"/>
                  <a:lumOff val="15000"/>
                </a:schemeClr>
              </a:solidFill>
              <a:sym typeface="Wingdings" pitchFamily="2" charset="2"/>
            </a:endParaRPr>
          </a:p>
          <a:p>
            <a:r>
              <a:rPr lang="ko-KR" altLang="en-US" dirty="0">
                <a:solidFill>
                  <a:schemeClr val="tx1">
                    <a:lumMod val="85000"/>
                    <a:lumOff val="15000"/>
                  </a:schemeClr>
                </a:solidFill>
                <a:sym typeface="Wingdings" pitchFamily="2" charset="2"/>
              </a:rPr>
              <a:t>공동연구</a:t>
            </a:r>
            <a:endParaRPr lang="en-US" altLang="ko-KR" dirty="0">
              <a:solidFill>
                <a:schemeClr val="tx1">
                  <a:lumMod val="85000"/>
                  <a:lumOff val="15000"/>
                </a:schemeClr>
              </a:solidFill>
              <a:sym typeface="Wingdings" pitchFamily="2" charset="2"/>
            </a:endParaRPr>
          </a:p>
          <a:p>
            <a:endParaRPr lang="en-US" altLang="ko-KR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10" name="직사각형 22">
            <a:extLst>
              <a:ext uri="{FF2B5EF4-FFF2-40B4-BE49-F238E27FC236}">
                <a16:creationId xmlns:a16="http://schemas.microsoft.com/office/drawing/2014/main" id="{43D1EC36-3A8A-4C7E-ADEC-7C8ED239D7EB}"/>
              </a:ext>
            </a:extLst>
          </p:cNvPr>
          <p:cNvSpPr/>
          <p:nvPr/>
        </p:nvSpPr>
        <p:spPr>
          <a:xfrm>
            <a:off x="4744627" y="1856096"/>
            <a:ext cx="2300287" cy="387918"/>
          </a:xfrm>
          <a:prstGeom prst="rect">
            <a:avLst/>
          </a:prstGeom>
          <a:solidFill>
            <a:srgbClr val="1F2C5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dirty="0">
              <a:solidFill>
                <a:schemeClr val="bg1"/>
              </a:solidFill>
            </a:endParaRP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10C97B66-9956-4952-B79A-2093E9EE9961}"/>
              </a:ext>
            </a:extLst>
          </p:cNvPr>
          <p:cNvSpPr txBox="1"/>
          <p:nvPr/>
        </p:nvSpPr>
        <p:spPr>
          <a:xfrm>
            <a:off x="4756503" y="1812853"/>
            <a:ext cx="1890560" cy="431657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>
              <a:lnSpc>
                <a:spcPct val="130000"/>
              </a:lnSpc>
            </a:pPr>
            <a:r>
              <a:rPr lang="ko-KR" altLang="en-US" dirty="0">
                <a:solidFill>
                  <a:schemeClr val="bg1"/>
                </a:solidFill>
                <a:latin typeface="AppleSDGothicNeoEB00" panose="02000503000000000000" pitchFamily="2" charset="-127"/>
                <a:ea typeface="AppleSDGothicNeoEB00" panose="02000503000000000000" pitchFamily="2" charset="-127"/>
              </a:rPr>
              <a:t>　기업지원</a:t>
            </a:r>
          </a:p>
        </p:txBody>
      </p:sp>
      <p:sp>
        <p:nvSpPr>
          <p:cNvPr id="11" name="직사각형 22">
            <a:extLst>
              <a:ext uri="{FF2B5EF4-FFF2-40B4-BE49-F238E27FC236}">
                <a16:creationId xmlns:a16="http://schemas.microsoft.com/office/drawing/2014/main" id="{FAFD9655-2DE7-4F39-AE40-263BB163F3AC}"/>
              </a:ext>
            </a:extLst>
          </p:cNvPr>
          <p:cNvSpPr/>
          <p:nvPr/>
        </p:nvSpPr>
        <p:spPr>
          <a:xfrm>
            <a:off x="8696318" y="1856095"/>
            <a:ext cx="1981482" cy="360542"/>
          </a:xfrm>
          <a:prstGeom prst="rect">
            <a:avLst/>
          </a:prstGeom>
          <a:solidFill>
            <a:srgbClr val="1F2C5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>
              <a:solidFill>
                <a:schemeClr val="bg1"/>
              </a:solidFill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40A649A2-C035-4D71-93D1-D08C6A239207}"/>
              </a:ext>
            </a:extLst>
          </p:cNvPr>
          <p:cNvSpPr txBox="1"/>
          <p:nvPr/>
        </p:nvSpPr>
        <p:spPr>
          <a:xfrm>
            <a:off x="8696318" y="1812357"/>
            <a:ext cx="2309819" cy="431657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>
              <a:lnSpc>
                <a:spcPct val="130000"/>
              </a:lnSpc>
            </a:pPr>
            <a:r>
              <a:rPr lang="ko-KR" altLang="en-US" dirty="0">
                <a:solidFill>
                  <a:schemeClr val="bg1"/>
                </a:solidFill>
                <a:latin typeface="AppleSDGothicNeoEB00" panose="02000503000000000000" pitchFamily="2" charset="-127"/>
                <a:ea typeface="AppleSDGothicNeoEB00" panose="02000503000000000000" pitchFamily="2" charset="-127"/>
              </a:rPr>
              <a:t>　기관지원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73D4BB7E-9FD7-2C7B-B2CB-6D8C08EB6B3D}"/>
              </a:ext>
            </a:extLst>
          </p:cNvPr>
          <p:cNvSpPr txBox="1"/>
          <p:nvPr/>
        </p:nvSpPr>
        <p:spPr>
          <a:xfrm>
            <a:off x="4816650" y="2289999"/>
            <a:ext cx="851515" cy="127534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en-KR"/>
            </a:defPPr>
            <a:lvl1pPr>
              <a:lnSpc>
                <a:spcPct val="130000"/>
              </a:lnSpc>
              <a:defRPr sz="1500">
                <a:solidFill>
                  <a:schemeClr val="tx1">
                    <a:lumMod val="95000"/>
                    <a:lumOff val="5000"/>
                  </a:schemeClr>
                </a:solidFill>
                <a:latin typeface="AppleSDGothicNeoM00" panose="02000503000000000000" pitchFamily="2" charset="-127"/>
                <a:ea typeface="AppleSDGothicNeoM00" panose="02000503000000000000" pitchFamily="2" charset="-127"/>
              </a:defRPr>
            </a:lvl1pPr>
          </a:lstStyle>
          <a:p>
            <a:r>
              <a:rPr lang="ko-KR" altLang="en-US" dirty="0">
                <a:solidFill>
                  <a:schemeClr val="tx1">
                    <a:lumMod val="85000"/>
                    <a:lumOff val="15000"/>
                  </a:schemeClr>
                </a:solidFill>
                <a:sym typeface="Wingdings" pitchFamily="2" charset="2"/>
              </a:rPr>
              <a:t>기업교육</a:t>
            </a:r>
            <a:endParaRPr lang="en-US" altLang="ko-KR" dirty="0">
              <a:solidFill>
                <a:schemeClr val="tx1">
                  <a:lumMod val="85000"/>
                  <a:lumOff val="15000"/>
                </a:schemeClr>
              </a:solidFill>
              <a:sym typeface="Wingdings" pitchFamily="2" charset="2"/>
            </a:endParaRPr>
          </a:p>
          <a:p>
            <a:r>
              <a:rPr lang="ko-KR" altLang="en-US" dirty="0">
                <a:solidFill>
                  <a:schemeClr val="tx1">
                    <a:lumMod val="85000"/>
                    <a:lumOff val="15000"/>
                  </a:schemeClr>
                </a:solidFill>
                <a:sym typeface="Wingdings" pitchFamily="2" charset="2"/>
              </a:rPr>
              <a:t>기업연수</a:t>
            </a:r>
            <a:endParaRPr lang="en-US" altLang="ko-KR" dirty="0">
              <a:solidFill>
                <a:schemeClr val="tx1">
                  <a:lumMod val="85000"/>
                  <a:lumOff val="15000"/>
                </a:schemeClr>
              </a:solidFill>
              <a:sym typeface="Wingdings" pitchFamily="2" charset="2"/>
            </a:endParaRPr>
          </a:p>
          <a:p>
            <a:r>
              <a:rPr lang="ko-KR" altLang="en-US" dirty="0">
                <a:solidFill>
                  <a:schemeClr val="tx1">
                    <a:lumMod val="85000"/>
                    <a:lumOff val="15000"/>
                  </a:schemeClr>
                </a:solidFill>
                <a:sym typeface="Wingdings" pitchFamily="2" charset="2"/>
              </a:rPr>
              <a:t>공동연구</a:t>
            </a:r>
            <a:endParaRPr lang="en-US" altLang="ko-KR" dirty="0">
              <a:solidFill>
                <a:schemeClr val="tx1">
                  <a:lumMod val="85000"/>
                  <a:lumOff val="15000"/>
                </a:schemeClr>
              </a:solidFill>
              <a:sym typeface="Wingdings" pitchFamily="2" charset="2"/>
            </a:endParaRPr>
          </a:p>
          <a:p>
            <a:endParaRPr lang="en-US" altLang="ko-KR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grpSp>
        <p:nvGrpSpPr>
          <p:cNvPr id="15" name="그룹 14">
            <a:extLst>
              <a:ext uri="{FF2B5EF4-FFF2-40B4-BE49-F238E27FC236}">
                <a16:creationId xmlns:a16="http://schemas.microsoft.com/office/drawing/2014/main" id="{303AC239-9CD0-6CE8-15F5-714F77586BB9}"/>
              </a:ext>
            </a:extLst>
          </p:cNvPr>
          <p:cNvGrpSpPr/>
          <p:nvPr/>
        </p:nvGrpSpPr>
        <p:grpSpPr>
          <a:xfrm>
            <a:off x="622347" y="3629338"/>
            <a:ext cx="1954381" cy="431657"/>
            <a:chOff x="637856" y="2075850"/>
            <a:chExt cx="1954381" cy="431657"/>
          </a:xfrm>
        </p:grpSpPr>
        <p:sp>
          <p:nvSpPr>
            <p:cNvPr id="16" name="직사각형 22">
              <a:extLst>
                <a:ext uri="{FF2B5EF4-FFF2-40B4-BE49-F238E27FC236}">
                  <a16:creationId xmlns:a16="http://schemas.microsoft.com/office/drawing/2014/main" id="{03899C69-B013-9401-12DE-59211EC5E50E}"/>
                </a:ext>
              </a:extLst>
            </p:cNvPr>
            <p:cNvSpPr/>
            <p:nvPr/>
          </p:nvSpPr>
          <p:spPr>
            <a:xfrm>
              <a:off x="637856" y="2123331"/>
              <a:ext cx="1954381" cy="353198"/>
            </a:xfrm>
            <a:prstGeom prst="rect">
              <a:avLst/>
            </a:prstGeom>
            <a:solidFill>
              <a:srgbClr val="1F2C58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chemeClr val="bg1"/>
                </a:solidFill>
              </a:endParaRPr>
            </a:p>
          </p:txBody>
        </p:sp>
        <p:sp>
          <p:nvSpPr>
            <p:cNvPr id="18" name="TextBox 17">
              <a:extLst>
                <a:ext uri="{FF2B5EF4-FFF2-40B4-BE49-F238E27FC236}">
                  <a16:creationId xmlns:a16="http://schemas.microsoft.com/office/drawing/2014/main" id="{B4498A3C-9F58-23ED-6475-5C081B1FA778}"/>
                </a:ext>
              </a:extLst>
            </p:cNvPr>
            <p:cNvSpPr txBox="1"/>
            <p:nvPr/>
          </p:nvSpPr>
          <p:spPr>
            <a:xfrm>
              <a:off x="638497" y="2075850"/>
              <a:ext cx="1186543" cy="43165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>
                <a:lnSpc>
                  <a:spcPct val="130000"/>
                </a:lnSpc>
              </a:pPr>
              <a:r>
                <a:rPr lang="ko-KR" altLang="en-US" dirty="0">
                  <a:solidFill>
                    <a:schemeClr val="bg1"/>
                  </a:solidFill>
                  <a:latin typeface="AppleSDGothicNeoEB00" panose="02000503000000000000" pitchFamily="2" charset="-127"/>
                  <a:ea typeface="AppleSDGothicNeoEB00" panose="02000503000000000000" pitchFamily="2" charset="-127"/>
                </a:rPr>
                <a:t>　연구지원</a:t>
              </a:r>
            </a:p>
          </p:txBody>
        </p:sp>
      </p:grpSp>
      <p:grpSp>
        <p:nvGrpSpPr>
          <p:cNvPr id="42" name="그룹 41">
            <a:extLst>
              <a:ext uri="{FF2B5EF4-FFF2-40B4-BE49-F238E27FC236}">
                <a16:creationId xmlns:a16="http://schemas.microsoft.com/office/drawing/2014/main" id="{11F2D143-7398-DB45-38E0-F848A5C0DE49}"/>
              </a:ext>
            </a:extLst>
          </p:cNvPr>
          <p:cNvGrpSpPr/>
          <p:nvPr/>
        </p:nvGrpSpPr>
        <p:grpSpPr>
          <a:xfrm>
            <a:off x="8696316" y="3592179"/>
            <a:ext cx="2965224" cy="1487649"/>
            <a:chOff x="6115050" y="3604893"/>
            <a:chExt cx="2622756" cy="1487649"/>
          </a:xfrm>
        </p:grpSpPr>
        <p:sp>
          <p:nvSpPr>
            <p:cNvPr id="43" name="직사각형 22">
              <a:extLst>
                <a:ext uri="{FF2B5EF4-FFF2-40B4-BE49-F238E27FC236}">
                  <a16:creationId xmlns:a16="http://schemas.microsoft.com/office/drawing/2014/main" id="{A9ED57C1-0ACE-32E4-E8B6-CA253EC2FA15}"/>
                </a:ext>
              </a:extLst>
            </p:cNvPr>
            <p:cNvSpPr/>
            <p:nvPr/>
          </p:nvSpPr>
          <p:spPr>
            <a:xfrm>
              <a:off x="6115050" y="3660025"/>
              <a:ext cx="2310247" cy="353198"/>
            </a:xfrm>
            <a:prstGeom prst="rect">
              <a:avLst/>
            </a:prstGeom>
            <a:solidFill>
              <a:srgbClr val="1F2C58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chemeClr val="bg1"/>
                </a:solidFill>
                <a:latin typeface="AppleSDGothicNeoEB00" panose="02000503000000000000" pitchFamily="2" charset="-127"/>
                <a:ea typeface="AppleSDGothicNeoEB00" panose="02000503000000000000" pitchFamily="2" charset="-127"/>
              </a:endParaRPr>
            </a:p>
          </p:txBody>
        </p:sp>
        <p:grpSp>
          <p:nvGrpSpPr>
            <p:cNvPr id="44" name="그룹 43">
              <a:extLst>
                <a:ext uri="{FF2B5EF4-FFF2-40B4-BE49-F238E27FC236}">
                  <a16:creationId xmlns:a16="http://schemas.microsoft.com/office/drawing/2014/main" id="{FC3C8F9C-37CB-9FFF-8CC0-0A443043A79C}"/>
                </a:ext>
              </a:extLst>
            </p:cNvPr>
            <p:cNvGrpSpPr/>
            <p:nvPr/>
          </p:nvGrpSpPr>
          <p:grpSpPr>
            <a:xfrm>
              <a:off x="6115800" y="3604893"/>
              <a:ext cx="2622006" cy="1487649"/>
              <a:chOff x="6115800" y="3604893"/>
              <a:chExt cx="2622006" cy="1487649"/>
            </a:xfrm>
          </p:grpSpPr>
          <p:sp>
            <p:nvSpPr>
              <p:cNvPr id="45" name="TextBox 44">
                <a:extLst>
                  <a:ext uri="{FF2B5EF4-FFF2-40B4-BE49-F238E27FC236}">
                    <a16:creationId xmlns:a16="http://schemas.microsoft.com/office/drawing/2014/main" id="{EF50315E-B638-1CAE-A5D3-334D9903B1AA}"/>
                  </a:ext>
                </a:extLst>
              </p:cNvPr>
              <p:cNvSpPr txBox="1"/>
              <p:nvPr/>
            </p:nvSpPr>
            <p:spPr>
              <a:xfrm>
                <a:off x="6115800" y="3604893"/>
                <a:ext cx="2310248" cy="43165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>
                  <a:lnSpc>
                    <a:spcPct val="130000"/>
                  </a:lnSpc>
                </a:pPr>
                <a:r>
                  <a:rPr lang="ko-KR" altLang="en-US" dirty="0" err="1">
                    <a:solidFill>
                      <a:schemeClr val="bg1"/>
                    </a:solidFill>
                    <a:latin typeface="AppleSDGothicNeoEB00" panose="02000503000000000000" pitchFamily="2" charset="-127"/>
                    <a:ea typeface="AppleSDGothicNeoEB00" panose="02000503000000000000" pitchFamily="2" charset="-127"/>
                  </a:rPr>
                  <a:t>런케이션</a:t>
                </a:r>
                <a:r>
                  <a:rPr lang="ko-KR" altLang="en-US" dirty="0">
                    <a:solidFill>
                      <a:schemeClr val="bg1"/>
                    </a:solidFill>
                    <a:latin typeface="AppleSDGothicNeoEB00" panose="02000503000000000000" pitchFamily="2" charset="-127"/>
                    <a:ea typeface="AppleSDGothicNeoEB00" panose="02000503000000000000" pitchFamily="2" charset="-127"/>
                  </a:rPr>
                  <a:t> 데이 프로그램</a:t>
                </a:r>
              </a:p>
            </p:txBody>
          </p:sp>
          <p:sp>
            <p:nvSpPr>
              <p:cNvPr id="46" name="TextBox 45">
                <a:extLst>
                  <a:ext uri="{FF2B5EF4-FFF2-40B4-BE49-F238E27FC236}">
                    <a16:creationId xmlns:a16="http://schemas.microsoft.com/office/drawing/2014/main" id="{02097477-FA21-0C5A-DDD4-4CE3FCBDC616}"/>
                  </a:ext>
                </a:extLst>
              </p:cNvPr>
              <p:cNvSpPr txBox="1"/>
              <p:nvPr/>
            </p:nvSpPr>
            <p:spPr>
              <a:xfrm>
                <a:off x="6172606" y="4117275"/>
                <a:ext cx="2565200" cy="97526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>
                  <a:lnSpc>
                    <a:spcPct val="130000"/>
                  </a:lnSpc>
                </a:pPr>
                <a:r>
                  <a:rPr lang="ko-KR" altLang="en-US" sz="1500" dirty="0" err="1">
                    <a:solidFill>
                      <a:schemeClr val="tx1">
                        <a:lumMod val="85000"/>
                        <a:lumOff val="15000"/>
                      </a:schemeClr>
                    </a:solidFill>
                    <a:latin typeface="AppleSDGothicNeoM00" panose="02000503000000000000" pitchFamily="2" charset="-127"/>
                    <a:ea typeface="AppleSDGothicNeoM00" panose="02000503000000000000" pitchFamily="2" charset="-127"/>
                  </a:rPr>
                  <a:t>제주문화유산</a:t>
                </a:r>
                <a:r>
                  <a:rPr lang="ko-KR" altLang="en-US" sz="1500" dirty="0" err="1">
                    <a:solidFill>
                      <a:schemeClr val="tx1">
                        <a:lumMod val="85000"/>
                        <a:lumOff val="15000"/>
                      </a:schemeClr>
                    </a:solidFill>
                    <a:latin typeface="Noto Sans KR" panose="020B0200000000000000" pitchFamily="50" charset="-127"/>
                    <a:ea typeface="Noto Sans KR" panose="020B0200000000000000" pitchFamily="50" charset="-127"/>
                  </a:rPr>
                  <a:t>〮</a:t>
                </a:r>
                <a:r>
                  <a:rPr lang="ko-KR" altLang="en-US" sz="1500" dirty="0" err="1">
                    <a:solidFill>
                      <a:schemeClr val="tx1">
                        <a:lumMod val="85000"/>
                        <a:lumOff val="15000"/>
                      </a:schemeClr>
                    </a:solidFill>
                    <a:latin typeface="AppleSDGothicNeoM00" panose="02000503000000000000" pitchFamily="2" charset="-127"/>
                    <a:ea typeface="AppleSDGothicNeoM00" panose="02000503000000000000" pitchFamily="2" charset="-127"/>
                  </a:rPr>
                  <a:t>자연유산체험프로그램</a:t>
                </a:r>
                <a:endParaRPr lang="en-US" altLang="ko-KR" sz="1500" dirty="0">
                  <a:solidFill>
                    <a:schemeClr val="tx1">
                      <a:lumMod val="85000"/>
                      <a:lumOff val="15000"/>
                    </a:schemeClr>
                  </a:solidFill>
                  <a:latin typeface="AppleSDGothicNeoM00" panose="02000503000000000000" pitchFamily="2" charset="-127"/>
                  <a:ea typeface="AppleSDGothicNeoM00" panose="02000503000000000000" pitchFamily="2" charset="-127"/>
                </a:endParaRPr>
              </a:p>
              <a:p>
                <a:pPr>
                  <a:lnSpc>
                    <a:spcPct val="130000"/>
                  </a:lnSpc>
                </a:pPr>
                <a:r>
                  <a:rPr lang="ko-KR" altLang="en-US" sz="1500" dirty="0" err="1">
                    <a:solidFill>
                      <a:schemeClr val="tx1">
                        <a:lumMod val="85000"/>
                        <a:lumOff val="15000"/>
                      </a:schemeClr>
                    </a:solidFill>
                    <a:latin typeface="AppleSDGothicNeoM00" panose="02000503000000000000" pitchFamily="2" charset="-127"/>
                    <a:ea typeface="AppleSDGothicNeoM00" panose="02000503000000000000" pitchFamily="2" charset="-127"/>
                  </a:rPr>
                  <a:t>제주전통</a:t>
                </a:r>
                <a:r>
                  <a:rPr lang="ko-KR" altLang="en-US" sz="1500" dirty="0" err="1">
                    <a:solidFill>
                      <a:schemeClr val="tx1">
                        <a:lumMod val="85000"/>
                        <a:lumOff val="15000"/>
                      </a:schemeClr>
                    </a:solidFill>
                    <a:latin typeface="Noto Sans KR" panose="020B0200000000000000" pitchFamily="50" charset="-127"/>
                    <a:ea typeface="Noto Sans KR" panose="020B0200000000000000" pitchFamily="50" charset="-127"/>
                  </a:rPr>
                  <a:t>〮</a:t>
                </a:r>
                <a:r>
                  <a:rPr lang="ko-KR" altLang="en-US" sz="1500" dirty="0" err="1">
                    <a:solidFill>
                      <a:schemeClr val="tx1">
                        <a:lumMod val="85000"/>
                        <a:lumOff val="15000"/>
                      </a:schemeClr>
                    </a:solidFill>
                    <a:latin typeface="AppleSDGothicNeoM00" panose="02000503000000000000" pitchFamily="2" charset="-127"/>
                    <a:ea typeface="AppleSDGothicNeoM00" panose="02000503000000000000" pitchFamily="2" charset="-127"/>
                  </a:rPr>
                  <a:t>현대건축기행</a:t>
                </a:r>
                <a:endParaRPr lang="en-US" altLang="ko-KR" sz="1500" dirty="0">
                  <a:solidFill>
                    <a:schemeClr val="tx1">
                      <a:lumMod val="85000"/>
                      <a:lumOff val="15000"/>
                    </a:schemeClr>
                  </a:solidFill>
                  <a:latin typeface="AppleSDGothicNeoM00" panose="02000503000000000000" pitchFamily="2" charset="-127"/>
                  <a:ea typeface="AppleSDGothicNeoM00" panose="02000503000000000000" pitchFamily="2" charset="-127"/>
                </a:endParaRPr>
              </a:p>
              <a:p>
                <a:pPr>
                  <a:lnSpc>
                    <a:spcPct val="130000"/>
                  </a:lnSpc>
                </a:pPr>
                <a:endParaRPr lang="en-US" altLang="ko-KR" sz="1500" dirty="0">
                  <a:solidFill>
                    <a:schemeClr val="tx1">
                      <a:lumMod val="85000"/>
                      <a:lumOff val="15000"/>
                    </a:schemeClr>
                  </a:solidFill>
                  <a:latin typeface="AppleSDGothicNeoM00" panose="02000503000000000000" pitchFamily="2" charset="-127"/>
                  <a:ea typeface="AppleSDGothicNeoM00" panose="02000503000000000000" pitchFamily="2" charset="-127"/>
                </a:endParaRPr>
              </a:p>
            </p:txBody>
          </p:sp>
        </p:grpSp>
      </p:grpSp>
      <p:sp>
        <p:nvSpPr>
          <p:cNvPr id="47" name="직사각형 22">
            <a:extLst>
              <a:ext uri="{FF2B5EF4-FFF2-40B4-BE49-F238E27FC236}">
                <a16:creationId xmlns:a16="http://schemas.microsoft.com/office/drawing/2014/main" id="{94A8A1BC-BFE0-3C48-B4EF-C6B7E64133DF}"/>
              </a:ext>
            </a:extLst>
          </p:cNvPr>
          <p:cNvSpPr/>
          <p:nvPr/>
        </p:nvSpPr>
        <p:spPr>
          <a:xfrm>
            <a:off x="4756503" y="3655170"/>
            <a:ext cx="1954381" cy="353198"/>
          </a:xfrm>
          <a:prstGeom prst="rect">
            <a:avLst/>
          </a:prstGeom>
          <a:solidFill>
            <a:srgbClr val="1F2C5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>
              <a:solidFill>
                <a:schemeClr val="bg1"/>
              </a:solidFill>
              <a:latin typeface="AppleSDGothicNeoEB00" panose="02000503000000000000" pitchFamily="2" charset="-127"/>
              <a:ea typeface="AppleSDGothicNeoEB00" panose="02000503000000000000" pitchFamily="2" charset="-127"/>
            </a:endParaRPr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EE5B680A-7F81-B78A-0EFE-C0D7E0DC92DF}"/>
              </a:ext>
            </a:extLst>
          </p:cNvPr>
          <p:cNvSpPr txBox="1"/>
          <p:nvPr/>
        </p:nvSpPr>
        <p:spPr>
          <a:xfrm>
            <a:off x="4757253" y="3592179"/>
            <a:ext cx="1186543" cy="43165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130000"/>
              </a:lnSpc>
            </a:pPr>
            <a:r>
              <a:rPr lang="ko-KR" altLang="en-US" dirty="0">
                <a:solidFill>
                  <a:schemeClr val="bg1"/>
                </a:solidFill>
                <a:latin typeface="AppleSDGothicNeoEB00" panose="02000503000000000000" pitchFamily="2" charset="-127"/>
                <a:ea typeface="AppleSDGothicNeoEB00" panose="02000503000000000000" pitchFamily="2" charset="-127"/>
              </a:rPr>
              <a:t>　체류지원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DC7C83A-E5BF-6753-C3E2-56494A79DA7C}"/>
              </a:ext>
            </a:extLst>
          </p:cNvPr>
          <p:cNvSpPr txBox="1"/>
          <p:nvPr/>
        </p:nvSpPr>
        <p:spPr>
          <a:xfrm>
            <a:off x="8754115" y="2280422"/>
            <a:ext cx="851515" cy="127534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en-KR"/>
            </a:defPPr>
            <a:lvl1pPr>
              <a:lnSpc>
                <a:spcPct val="130000"/>
              </a:lnSpc>
              <a:defRPr sz="1500">
                <a:solidFill>
                  <a:schemeClr val="tx1">
                    <a:lumMod val="95000"/>
                    <a:lumOff val="5000"/>
                  </a:schemeClr>
                </a:solidFill>
                <a:latin typeface="AppleSDGothicNeoM00" panose="02000503000000000000" pitchFamily="2" charset="-127"/>
                <a:ea typeface="AppleSDGothicNeoM00" panose="02000503000000000000" pitchFamily="2" charset="-127"/>
              </a:defRPr>
            </a:lvl1pPr>
          </a:lstStyle>
          <a:p>
            <a:r>
              <a:rPr lang="ko-KR" altLang="en-US" dirty="0">
                <a:solidFill>
                  <a:schemeClr val="tx1">
                    <a:lumMod val="85000"/>
                    <a:lumOff val="15000"/>
                  </a:schemeClr>
                </a:solidFill>
                <a:sym typeface="Wingdings" pitchFamily="2" charset="2"/>
              </a:rPr>
              <a:t>기관교육</a:t>
            </a:r>
            <a:endParaRPr lang="en-US" altLang="ko-KR" dirty="0">
              <a:solidFill>
                <a:schemeClr val="tx1">
                  <a:lumMod val="85000"/>
                  <a:lumOff val="15000"/>
                </a:schemeClr>
              </a:solidFill>
              <a:sym typeface="Wingdings" pitchFamily="2" charset="2"/>
            </a:endParaRPr>
          </a:p>
          <a:p>
            <a:r>
              <a:rPr lang="ko-KR" altLang="en-US" dirty="0">
                <a:solidFill>
                  <a:schemeClr val="tx1">
                    <a:lumMod val="85000"/>
                    <a:lumOff val="15000"/>
                  </a:schemeClr>
                </a:solidFill>
                <a:sym typeface="Wingdings" pitchFamily="2" charset="2"/>
              </a:rPr>
              <a:t>기관연수</a:t>
            </a:r>
            <a:endParaRPr lang="en-US" altLang="ko-KR" dirty="0">
              <a:solidFill>
                <a:schemeClr val="tx1">
                  <a:lumMod val="85000"/>
                  <a:lumOff val="15000"/>
                </a:schemeClr>
              </a:solidFill>
              <a:sym typeface="Wingdings" pitchFamily="2" charset="2"/>
            </a:endParaRPr>
          </a:p>
          <a:p>
            <a:r>
              <a:rPr lang="ko-KR" altLang="en-US" dirty="0">
                <a:solidFill>
                  <a:schemeClr val="tx1">
                    <a:lumMod val="85000"/>
                    <a:lumOff val="15000"/>
                  </a:schemeClr>
                </a:solidFill>
                <a:sym typeface="Wingdings" pitchFamily="2" charset="2"/>
              </a:rPr>
              <a:t>공동연구</a:t>
            </a:r>
            <a:endParaRPr lang="en-US" altLang="ko-KR" dirty="0">
              <a:solidFill>
                <a:schemeClr val="tx1">
                  <a:lumMod val="85000"/>
                  <a:lumOff val="15000"/>
                </a:schemeClr>
              </a:solidFill>
              <a:sym typeface="Wingdings" pitchFamily="2" charset="2"/>
            </a:endParaRPr>
          </a:p>
          <a:p>
            <a:endParaRPr lang="en-US" altLang="ko-KR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2B64BEA-86A5-B3CF-D620-0A56EC01AD70}"/>
              </a:ext>
            </a:extLst>
          </p:cNvPr>
          <p:cNvSpPr txBox="1"/>
          <p:nvPr/>
        </p:nvSpPr>
        <p:spPr>
          <a:xfrm>
            <a:off x="622347" y="4122159"/>
            <a:ext cx="2723029" cy="97526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KR"/>
            </a:defPPr>
            <a:lvl1pPr>
              <a:lnSpc>
                <a:spcPct val="130000"/>
              </a:lnSpc>
              <a:defRPr sz="1500">
                <a:solidFill>
                  <a:schemeClr val="tx1">
                    <a:lumMod val="95000"/>
                    <a:lumOff val="5000"/>
                  </a:schemeClr>
                </a:solidFill>
                <a:latin typeface="AppleSDGothicNeoM00" panose="02000503000000000000" pitchFamily="2" charset="-127"/>
                <a:ea typeface="AppleSDGothicNeoM00" panose="02000503000000000000" pitchFamily="2" charset="-127"/>
              </a:defRPr>
            </a:lvl1pPr>
          </a:lstStyle>
          <a:p>
            <a:r>
              <a:rPr lang="ko-KR" altLang="en-US" dirty="0">
                <a:solidFill>
                  <a:schemeClr val="tx1">
                    <a:lumMod val="85000"/>
                    <a:lumOff val="15000"/>
                  </a:schemeClr>
                </a:solidFill>
                <a:sym typeface="Wingdings" pitchFamily="2" charset="2"/>
              </a:rPr>
              <a:t>대학 연구공간 및 시설 이용 지원</a:t>
            </a:r>
            <a:endParaRPr lang="en-US" altLang="ko-KR" dirty="0">
              <a:solidFill>
                <a:schemeClr val="tx1">
                  <a:lumMod val="85000"/>
                  <a:lumOff val="15000"/>
                </a:schemeClr>
              </a:solidFill>
              <a:sym typeface="Wingdings" pitchFamily="2" charset="2"/>
            </a:endParaRPr>
          </a:p>
          <a:p>
            <a:endParaRPr lang="en-US" altLang="ko-KR" dirty="0">
              <a:solidFill>
                <a:schemeClr val="tx1">
                  <a:lumMod val="85000"/>
                  <a:lumOff val="15000"/>
                </a:schemeClr>
              </a:solidFill>
              <a:sym typeface="Wingdings" pitchFamily="2" charset="2"/>
            </a:endParaRPr>
          </a:p>
          <a:p>
            <a:r>
              <a:rPr lang="ko-KR" altLang="en-US" dirty="0" err="1">
                <a:solidFill>
                  <a:schemeClr val="tx1">
                    <a:lumMod val="85000"/>
                    <a:lumOff val="15000"/>
                  </a:schemeClr>
                </a:solidFill>
              </a:rPr>
              <a:t>투고비</a:t>
            </a:r>
            <a:r>
              <a:rPr lang="ko-KR" altLang="en-US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</a:t>
            </a:r>
            <a:r>
              <a:rPr lang="en-US" altLang="ko-KR" dirty="0">
                <a:solidFill>
                  <a:schemeClr val="tx1">
                    <a:lumMod val="85000"/>
                    <a:lumOff val="15000"/>
                  </a:schemeClr>
                </a:solidFill>
              </a:rPr>
              <a:t>/ </a:t>
            </a:r>
            <a:r>
              <a:rPr lang="ko-KR" altLang="en-US" dirty="0" err="1">
                <a:solidFill>
                  <a:schemeClr val="tx1">
                    <a:lumMod val="85000"/>
                    <a:lumOff val="15000"/>
                  </a:schemeClr>
                </a:solidFill>
              </a:rPr>
              <a:t>게재비</a:t>
            </a:r>
            <a:r>
              <a:rPr lang="ko-KR" altLang="en-US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지원</a:t>
            </a:r>
            <a:endParaRPr lang="en-US" altLang="ko-KR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B9AC8F7A-0BCD-112F-7E8C-62BDB8B8D2CC}"/>
              </a:ext>
            </a:extLst>
          </p:cNvPr>
          <p:cNvSpPr txBox="1"/>
          <p:nvPr/>
        </p:nvSpPr>
        <p:spPr>
          <a:xfrm>
            <a:off x="4816650" y="4135983"/>
            <a:ext cx="1954381" cy="6751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KR"/>
            </a:defPPr>
            <a:lvl1pPr>
              <a:lnSpc>
                <a:spcPct val="130000"/>
              </a:lnSpc>
              <a:defRPr sz="1500">
                <a:solidFill>
                  <a:schemeClr val="tx1">
                    <a:lumMod val="95000"/>
                    <a:lumOff val="5000"/>
                  </a:schemeClr>
                </a:solidFill>
                <a:latin typeface="AppleSDGothicNeoM00" panose="02000503000000000000" pitchFamily="2" charset="-127"/>
                <a:ea typeface="AppleSDGothicNeoM00" panose="02000503000000000000" pitchFamily="2" charset="-127"/>
              </a:defRPr>
            </a:lvl1pPr>
          </a:lstStyle>
          <a:p>
            <a:r>
              <a:rPr lang="ko-KR" altLang="en-US" dirty="0">
                <a:solidFill>
                  <a:schemeClr val="tx1">
                    <a:lumMod val="85000"/>
                    <a:lumOff val="15000"/>
                  </a:schemeClr>
                </a:solidFill>
                <a:sym typeface="Wingdings" pitchFamily="2" charset="2"/>
              </a:rPr>
              <a:t>사업기간 내 항공료</a:t>
            </a:r>
            <a:r>
              <a:rPr lang="en-US" altLang="ko-KR" dirty="0">
                <a:solidFill>
                  <a:schemeClr val="tx1">
                    <a:lumMod val="85000"/>
                    <a:lumOff val="15000"/>
                  </a:schemeClr>
                </a:solidFill>
                <a:sym typeface="Wingdings" pitchFamily="2" charset="2"/>
              </a:rPr>
              <a:t> </a:t>
            </a:r>
            <a:r>
              <a:rPr lang="ko-KR" altLang="en-US" dirty="0" err="1">
                <a:solidFill>
                  <a:schemeClr val="tx1">
                    <a:lumMod val="85000"/>
                    <a:lumOff val="15000"/>
                  </a:schemeClr>
                </a:solidFill>
                <a:sym typeface="Wingdings" pitchFamily="2" charset="2"/>
              </a:rPr>
              <a:t>체류비</a:t>
            </a:r>
            <a:r>
              <a:rPr lang="ko-KR" altLang="en-US" dirty="0">
                <a:solidFill>
                  <a:schemeClr val="tx1">
                    <a:lumMod val="85000"/>
                    <a:lumOff val="15000"/>
                  </a:schemeClr>
                </a:solidFill>
                <a:sym typeface="Wingdings" pitchFamily="2" charset="2"/>
              </a:rPr>
              <a:t> 지원</a:t>
            </a:r>
            <a:endParaRPr lang="en-US" altLang="ko-KR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31240828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D420C8B-31E8-B164-513C-99F14F05C63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직사각형 10">
            <a:extLst>
              <a:ext uri="{FF2B5EF4-FFF2-40B4-BE49-F238E27FC236}">
                <a16:creationId xmlns:a16="http://schemas.microsoft.com/office/drawing/2014/main" id="{598A4CCB-0ABC-471A-97E5-5AD7A35F676B}"/>
              </a:ext>
            </a:extLst>
          </p:cNvPr>
          <p:cNvSpPr/>
          <p:nvPr/>
        </p:nvSpPr>
        <p:spPr>
          <a:xfrm>
            <a:off x="0" y="1511300"/>
            <a:ext cx="12192000" cy="977900"/>
          </a:xfrm>
          <a:prstGeom prst="rect">
            <a:avLst/>
          </a:prstGeom>
          <a:solidFill>
            <a:srgbClr val="1F2C5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5B33EE1-49A1-4A08-94FD-0F5D4987C6DB}"/>
              </a:ext>
            </a:extLst>
          </p:cNvPr>
          <p:cNvSpPr txBox="1"/>
          <p:nvPr/>
        </p:nvSpPr>
        <p:spPr>
          <a:xfrm>
            <a:off x="0" y="1511300"/>
            <a:ext cx="12191999" cy="8540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KR"/>
            </a:defPPr>
            <a:lvl1pPr>
              <a:lnSpc>
                <a:spcPct val="150000"/>
              </a:lnSpc>
              <a:defRPr>
                <a:latin typeface="AppleSDGothicNeoM00" panose="02000503000000000000" pitchFamily="2" charset="-127"/>
                <a:ea typeface="AppleSDGothicNeoM00" panose="02000503000000000000" pitchFamily="2" charset="-127"/>
              </a:defRPr>
            </a:lvl1pPr>
          </a:lstStyle>
          <a:p>
            <a:pPr algn="ctr"/>
            <a:r>
              <a:rPr lang="en-US" altLang="ko-KR" sz="3600" b="1" dirty="0">
                <a:solidFill>
                  <a:schemeClr val="bg1"/>
                </a:solidFill>
              </a:rPr>
              <a:t>064-741-4632 </a:t>
            </a:r>
            <a:r>
              <a:rPr lang="ko-KR" altLang="en-US" sz="3600" b="1" dirty="0">
                <a:solidFill>
                  <a:schemeClr val="bg1"/>
                </a:solidFill>
              </a:rPr>
              <a:t>　</a:t>
            </a:r>
            <a:r>
              <a:rPr lang="en-US" altLang="ko-KR" sz="3600" b="1" dirty="0">
                <a:solidFill>
                  <a:schemeClr val="bg1"/>
                </a:solidFill>
              </a:rPr>
              <a:t>ksho2110@chu.ac.kr</a:t>
            </a:r>
            <a:endParaRPr lang="ko-KR" altLang="en-US" sz="3600" b="1" dirty="0">
              <a:solidFill>
                <a:schemeClr val="bg1"/>
              </a:solidFill>
            </a:endParaRPr>
          </a:p>
        </p:txBody>
      </p:sp>
      <p:sp>
        <p:nvSpPr>
          <p:cNvPr id="2" name="Text 0">
            <a:extLst>
              <a:ext uri="{FF2B5EF4-FFF2-40B4-BE49-F238E27FC236}">
                <a16:creationId xmlns:a16="http://schemas.microsoft.com/office/drawing/2014/main" id="{C2393D40-D4AA-2B44-14A6-B8DD6D4C2B9E}"/>
              </a:ext>
            </a:extLst>
          </p:cNvPr>
          <p:cNvSpPr/>
          <p:nvPr/>
        </p:nvSpPr>
        <p:spPr>
          <a:xfrm>
            <a:off x="0" y="245254"/>
            <a:ext cx="12192000" cy="74046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ctr">
              <a:lnSpc>
                <a:spcPct val="120000"/>
              </a:lnSpc>
            </a:pPr>
            <a:r>
              <a:rPr lang="ko-KR" altLang="en-US" sz="5400" b="1" dirty="0">
                <a:solidFill>
                  <a:schemeClr val="accent1">
                    <a:lumMod val="50000"/>
                  </a:schemeClr>
                </a:solidFill>
                <a:latin typeface="나눔손글씨 외할머니글씨" panose="02000503000000000000" pitchFamily="2" charset="-127"/>
                <a:ea typeface="나눔손글씨 외할머니글씨" panose="02000503000000000000" pitchFamily="2" charset="-127"/>
              </a:rPr>
              <a:t>제주한라대학교　제주형 </a:t>
            </a:r>
            <a:r>
              <a:rPr lang="ko-KR" altLang="en-US" sz="5400" b="1" dirty="0" err="1">
                <a:solidFill>
                  <a:schemeClr val="accent1">
                    <a:lumMod val="50000"/>
                  </a:schemeClr>
                </a:solidFill>
                <a:latin typeface="나눔손글씨 외할머니글씨" panose="02000503000000000000" pitchFamily="2" charset="-127"/>
                <a:ea typeface="나눔손글씨 외할머니글씨" panose="02000503000000000000" pitchFamily="2" charset="-127"/>
              </a:rPr>
              <a:t>런케이션</a:t>
            </a:r>
            <a:endParaRPr lang="ko-KR" altLang="en-US" sz="5400" b="1" dirty="0">
              <a:solidFill>
                <a:schemeClr val="accent1">
                  <a:lumMod val="50000"/>
                </a:schemeClr>
              </a:solidFill>
              <a:latin typeface="나눔손글씨 외할머니글씨" panose="02000503000000000000" pitchFamily="2" charset="-127"/>
              <a:ea typeface="나눔손글씨 외할머니글씨" panose="02000503000000000000" pitchFamily="2" charset="-127"/>
            </a:endParaRPr>
          </a:p>
        </p:txBody>
      </p:sp>
      <p:grpSp>
        <p:nvGrpSpPr>
          <p:cNvPr id="3" name="그룹 2">
            <a:extLst>
              <a:ext uri="{FF2B5EF4-FFF2-40B4-BE49-F238E27FC236}">
                <a16:creationId xmlns:a16="http://schemas.microsoft.com/office/drawing/2014/main" id="{8854E6A5-84D3-4A68-A177-DFDA8C11ECE1}"/>
              </a:ext>
            </a:extLst>
          </p:cNvPr>
          <p:cNvGrpSpPr/>
          <p:nvPr/>
        </p:nvGrpSpPr>
        <p:grpSpPr>
          <a:xfrm>
            <a:off x="1629442" y="2501900"/>
            <a:ext cx="3562350" cy="3902333"/>
            <a:chOff x="867442" y="2501900"/>
            <a:chExt cx="3562350" cy="3902333"/>
          </a:xfrm>
        </p:grpSpPr>
        <p:pic>
          <p:nvPicPr>
            <p:cNvPr id="12" name="그림 11">
              <a:extLst>
                <a:ext uri="{FF2B5EF4-FFF2-40B4-BE49-F238E27FC236}">
                  <a16:creationId xmlns:a16="http://schemas.microsoft.com/office/drawing/2014/main" id="{5D3918AC-48EC-FFD4-B40D-795A0CEEC6A6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1054767" y="2501900"/>
              <a:ext cx="3238500" cy="3238500"/>
            </a:xfrm>
            <a:prstGeom prst="rect">
              <a:avLst/>
            </a:prstGeom>
          </p:spPr>
        </p:pic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95547FB5-9B80-1C7B-4C83-3E90773B7073}"/>
                </a:ext>
              </a:extLst>
            </p:cNvPr>
            <p:cNvSpPr txBox="1"/>
            <p:nvPr/>
          </p:nvSpPr>
          <p:spPr>
            <a:xfrm>
              <a:off x="867442" y="6034901"/>
              <a:ext cx="3562350" cy="369332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ctr"/>
              <a:r>
                <a:rPr lang="ko-KR" altLang="en-US" dirty="0" err="1">
                  <a:solidFill>
                    <a:schemeClr val="tx1">
                      <a:lumMod val="85000"/>
                      <a:lumOff val="15000"/>
                    </a:schemeClr>
                  </a:solidFill>
                  <a:sym typeface="Wingdings" pitchFamily="2" charset="2"/>
                </a:rPr>
                <a:t>런케이션플랫폼본부</a:t>
              </a:r>
              <a:r>
                <a:rPr lang="ko-KR" altLang="en-US" dirty="0">
                  <a:solidFill>
                    <a:schemeClr val="tx1">
                      <a:lumMod val="85000"/>
                      <a:lumOff val="15000"/>
                    </a:schemeClr>
                  </a:solidFill>
                  <a:sym typeface="Wingdings" pitchFamily="2" charset="2"/>
                </a:rPr>
                <a:t>　홈페이지</a:t>
              </a:r>
              <a:endParaRPr lang="en-US" altLang="ko-KR" dirty="0">
                <a:solidFill>
                  <a:schemeClr val="tx1">
                    <a:lumMod val="85000"/>
                    <a:lumOff val="15000"/>
                  </a:schemeClr>
                </a:solidFill>
                <a:sym typeface="Wingdings" pitchFamily="2" charset="2"/>
              </a:endParaRPr>
            </a:p>
          </p:txBody>
        </p:sp>
      </p:grpSp>
      <p:grpSp>
        <p:nvGrpSpPr>
          <p:cNvPr id="5" name="그룹 4">
            <a:extLst>
              <a:ext uri="{FF2B5EF4-FFF2-40B4-BE49-F238E27FC236}">
                <a16:creationId xmlns:a16="http://schemas.microsoft.com/office/drawing/2014/main" id="{955714E0-66E6-454A-8615-D6E9517D0020}"/>
              </a:ext>
            </a:extLst>
          </p:cNvPr>
          <p:cNvGrpSpPr/>
          <p:nvPr/>
        </p:nvGrpSpPr>
        <p:grpSpPr>
          <a:xfrm>
            <a:off x="7136735" y="2755900"/>
            <a:ext cx="3562350" cy="3648333"/>
            <a:chOff x="7898734" y="2755900"/>
            <a:chExt cx="3562350" cy="3648333"/>
          </a:xfrm>
        </p:grpSpPr>
        <p:pic>
          <p:nvPicPr>
            <p:cNvPr id="4" name="그림 3">
              <a:extLst>
                <a:ext uri="{FF2B5EF4-FFF2-40B4-BE49-F238E27FC236}">
                  <a16:creationId xmlns:a16="http://schemas.microsoft.com/office/drawing/2014/main" id="{CE780A2C-FE1D-4E6D-096E-370EA7808BA4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8187659" y="2755900"/>
              <a:ext cx="2984500" cy="2984500"/>
            </a:xfrm>
            <a:prstGeom prst="rect">
              <a:avLst/>
            </a:prstGeom>
          </p:spPr>
        </p:pic>
        <p:sp>
          <p:nvSpPr>
            <p:cNvPr id="14" name="TextBox 13">
              <a:extLst>
                <a:ext uri="{FF2B5EF4-FFF2-40B4-BE49-F238E27FC236}">
                  <a16:creationId xmlns:a16="http://schemas.microsoft.com/office/drawing/2014/main" id="{63B19990-1856-32BD-4E49-CD006C6ADAF5}"/>
                </a:ext>
              </a:extLst>
            </p:cNvPr>
            <p:cNvSpPr txBox="1"/>
            <p:nvPr/>
          </p:nvSpPr>
          <p:spPr>
            <a:xfrm>
              <a:off x="7898734" y="6034901"/>
              <a:ext cx="3562350" cy="369332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ctr"/>
              <a:r>
                <a:rPr lang="ko-KR" altLang="en-US" dirty="0">
                  <a:solidFill>
                    <a:schemeClr val="tx1">
                      <a:lumMod val="85000"/>
                      <a:lumOff val="15000"/>
                    </a:schemeClr>
                  </a:solidFill>
                  <a:sym typeface="Wingdings" pitchFamily="2" charset="2"/>
                </a:rPr>
                <a:t>학점교류　계절학기</a:t>
              </a:r>
              <a:endParaRPr lang="en-US" altLang="ko-KR" dirty="0">
                <a:solidFill>
                  <a:schemeClr val="tx1">
                    <a:lumMod val="85000"/>
                    <a:lumOff val="15000"/>
                  </a:schemeClr>
                </a:solidFill>
                <a:sym typeface="Wingdings" pitchFamily="2" charset="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2727231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테마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맑은 고딕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맑은 고딕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테마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맑은 고딕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맑은 고딕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4839</TotalTime>
  <Words>579</Words>
  <Application>Microsoft Office PowerPoint</Application>
  <PresentationFormat>와이드스크린</PresentationFormat>
  <Paragraphs>179</Paragraphs>
  <Slides>31</Slides>
  <Notes>12</Notes>
  <HiddenSlides>0</HiddenSlides>
  <MMClips>0</MMClips>
  <ScaleCrop>false</ScaleCrop>
  <HeadingPairs>
    <vt:vector size="6" baseType="variant">
      <vt:variant>
        <vt:lpstr>사용한 글꼴</vt:lpstr>
      </vt:variant>
      <vt:variant>
        <vt:i4>10</vt:i4>
      </vt:variant>
      <vt:variant>
        <vt:lpstr>테마</vt:lpstr>
      </vt:variant>
      <vt:variant>
        <vt:i4>1</vt:i4>
      </vt:variant>
      <vt:variant>
        <vt:lpstr>슬라이드 제목</vt:lpstr>
      </vt:variant>
      <vt:variant>
        <vt:i4>31</vt:i4>
      </vt:variant>
    </vt:vector>
  </HeadingPairs>
  <TitlesOfParts>
    <vt:vector size="42" baseType="lpstr">
      <vt:lpstr>Apple SD Gothic Neo, Malgun Gothic, Nanum Gothic, Meiryo, sans-serif, serif, Arial</vt:lpstr>
      <vt:lpstr>Calibri</vt:lpstr>
      <vt:lpstr>Calibri Light</vt:lpstr>
      <vt:lpstr>Noto Sans KR</vt:lpstr>
      <vt:lpstr>나눔손글씨 외할머니글씨</vt:lpstr>
      <vt:lpstr>맑은 고딕</vt:lpstr>
      <vt:lpstr>AppleSDGothicNeoH00</vt:lpstr>
      <vt:lpstr>Arial</vt:lpstr>
      <vt:lpstr>AppleSDGothicNeoEB00</vt:lpstr>
      <vt:lpstr>AppleSDGothicNeoM00</vt:lpstr>
      <vt:lpstr>Office Theme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제주한라대학교 RISE 사업단  런케이션 플랫폼 추진 본부</dc:title>
  <dc:creator>이상훈</dc:creator>
  <cp:lastModifiedBy>user</cp:lastModifiedBy>
  <cp:revision>143</cp:revision>
  <cp:lastPrinted>2026-05-13T01:40:43Z</cp:lastPrinted>
  <dcterms:created xsi:type="dcterms:W3CDTF">2025-06-16T08:38:08Z</dcterms:created>
  <dcterms:modified xsi:type="dcterms:W3CDTF">2026-05-27T00:56:45Z</dcterms:modified>
</cp:coreProperties>
</file>